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82" r:id="rId5"/>
    <p:sldMasterId id="2147483661" r:id="rId6"/>
    <p:sldMasterId id="2147483671" r:id="rId7"/>
    <p:sldMasterId id="2147483735" r:id="rId8"/>
    <p:sldMasterId id="2147483742" r:id="rId9"/>
    <p:sldMasterId id="2147483746" r:id="rId10"/>
    <p:sldMasterId id="2147483751" r:id="rId11"/>
  </p:sldMasterIdLst>
  <p:notesMasterIdLst>
    <p:notesMasterId r:id="rId37"/>
  </p:notesMasterIdLst>
  <p:handoutMasterIdLst>
    <p:handoutMasterId r:id="rId38"/>
  </p:handoutMasterIdLst>
  <p:sldIdLst>
    <p:sldId id="264" r:id="rId12"/>
    <p:sldId id="396" r:id="rId13"/>
    <p:sldId id="400" r:id="rId14"/>
    <p:sldId id="381" r:id="rId15"/>
    <p:sldId id="395" r:id="rId16"/>
    <p:sldId id="394" r:id="rId17"/>
    <p:sldId id="377" r:id="rId18"/>
    <p:sldId id="379" r:id="rId19"/>
    <p:sldId id="391" r:id="rId20"/>
    <p:sldId id="392" r:id="rId21"/>
    <p:sldId id="387" r:id="rId22"/>
    <p:sldId id="399" r:id="rId23"/>
    <p:sldId id="407" r:id="rId24"/>
    <p:sldId id="398" r:id="rId25"/>
    <p:sldId id="409" r:id="rId26"/>
    <p:sldId id="405" r:id="rId27"/>
    <p:sldId id="401" r:id="rId28"/>
    <p:sldId id="385" r:id="rId29"/>
    <p:sldId id="406" r:id="rId30"/>
    <p:sldId id="386" r:id="rId31"/>
    <p:sldId id="390" r:id="rId32"/>
    <p:sldId id="408" r:id="rId33"/>
    <p:sldId id="397" r:id="rId34"/>
    <p:sldId id="382" r:id="rId35"/>
    <p:sldId id="376" r:id="rId36"/>
  </p:sldIdLst>
  <p:sldSz cx="12192000" cy="6858000"/>
  <p:notesSz cx="6797675" cy="9926638"/>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9"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ly Dempster-Boulton" initials="SD" lastIdx="3" clrIdx="0"/>
  <p:cmAuthor id="2" name="andreww" initials="AW" lastIdx="11" clrIdx="1"/>
  <p:cmAuthor id="3" name="Filip Prica" initials="FP" lastIdx="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887F"/>
    <a:srgbClr val="FFFFFF"/>
    <a:srgbClr val="ECEAEB"/>
    <a:srgbClr val="009CC4"/>
    <a:srgbClr val="A5D2DF"/>
    <a:srgbClr val="FF174E"/>
    <a:srgbClr val="FFB00F"/>
    <a:srgbClr val="009DC4"/>
    <a:srgbClr val="01B7B4"/>
    <a:srgbClr val="F234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62800-54BC-0895-0D33-2328149F541D}" v="1" dt="2025-03-24T14:40:42.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49"/>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FB9FED3A-093F-464F-A5C5-5F66185FCF64}" type="datetimeFigureOut">
              <a:rPr lang="en-US" smtClean="0"/>
              <a:t>6/2/2025</a:t>
            </a:fld>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1301DCE-7B13-DB4F-A35E-2014523871FD}" type="slidenum">
              <a:rPr lang="en-US" smtClean="0"/>
              <a:t>‹#›</a:t>
            </a:fld>
            <a:endParaRPr lang="en-US"/>
          </a:p>
        </p:txBody>
      </p:sp>
    </p:spTree>
    <p:extLst>
      <p:ext uri="{BB962C8B-B14F-4D97-AF65-F5344CB8AC3E}">
        <p14:creationId xmlns:p14="http://schemas.microsoft.com/office/powerpoint/2010/main" val="2119040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3B3DBC2A-0976-AE46-B5E0-C9921ECB5A4A}" type="datetimeFigureOut">
              <a:rPr lang="en-US" smtClean="0"/>
              <a:t>6/2/2025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7C530E0-7B80-984C-AE23-5D3ED1B59C11}" type="slidenum">
              <a:rPr lang="en-US" smtClean="0"/>
              <a:t>‹#›</a:t>
            </a:fld>
            <a:endParaRPr lang="en-US"/>
          </a:p>
        </p:txBody>
      </p:sp>
    </p:spTree>
    <p:extLst>
      <p:ext uri="{BB962C8B-B14F-4D97-AF65-F5344CB8AC3E}">
        <p14:creationId xmlns:p14="http://schemas.microsoft.com/office/powerpoint/2010/main" val="1742331662"/>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263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wo Column Content Slide">
    <p:bg>
      <p:bgPr>
        <a:solidFill>
          <a:srgbClr val="009C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numCol="2"/>
          <a:lstStyle>
            <a:lvl1pPr>
              <a:buClr>
                <a:schemeClr val="accent4"/>
              </a:buClr>
              <a:defRPr>
                <a:solidFill>
                  <a:schemeClr val="bg1"/>
                </a:solidFill>
              </a:defRPr>
            </a:lvl1pPr>
            <a:lvl2pPr>
              <a:buClr>
                <a:srgbClr val="ECEAEB"/>
              </a:buClr>
              <a:defRPr>
                <a:solidFill>
                  <a:schemeClr val="bg1"/>
                </a:solidFill>
              </a:defRPr>
            </a:lvl2pPr>
            <a:lvl3pPr>
              <a:buClr>
                <a:srgbClr val="ECEAEB"/>
              </a:buCl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Content Slide">
    <p:bg>
      <p:bgPr>
        <a:solidFill>
          <a:srgbClr val="009C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4"/>
              </a:buClr>
              <a:defRPr>
                <a:solidFill>
                  <a:schemeClr val="bg1"/>
                </a:solidFill>
              </a:defRPr>
            </a:lvl1pPr>
            <a:lvl2pPr>
              <a:buClr>
                <a:srgbClr val="ECEAEB"/>
              </a:buClr>
              <a:defRPr>
                <a:solidFill>
                  <a:schemeClr val="bg1"/>
                </a:solidFill>
              </a:defRPr>
            </a:lvl2pPr>
            <a:lvl3pPr>
              <a:buClr>
                <a:srgbClr val="ECEAEB"/>
              </a:buCl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extLst>
      <p:ext uri="{BB962C8B-B14F-4D97-AF65-F5344CB8AC3E}">
        <p14:creationId xmlns:p14="http://schemas.microsoft.com/office/powerpoint/2010/main" val="232490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Camden: Pae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
        <p:nvSpPr>
          <p:cNvPr id="9" name="Title 1"/>
          <p:cNvSpPr>
            <a:spLocks noGrp="1"/>
          </p:cNvSpPr>
          <p:nvPr>
            <p:ph type="title" hasCustomPrompt="1"/>
          </p:nvPr>
        </p:nvSpPr>
        <p:spPr>
          <a:xfrm>
            <a:off x="373125" y="2770940"/>
            <a:ext cx="5040000" cy="1440000"/>
          </a:xfrm>
        </p:spPr>
        <p:txBody>
          <a:bodyPr anchor="b"/>
          <a:lstStyle>
            <a:lvl1pPr algn="l">
              <a:defRPr sz="3200"/>
            </a:lvl1pPr>
          </a:lstStyle>
          <a:p>
            <a:r>
              <a:rPr lang="en-US"/>
              <a:t>CLICK TO EDIT MASTER TITLE STYLE</a:t>
            </a:r>
          </a:p>
        </p:txBody>
      </p:sp>
      <p:sp>
        <p:nvSpPr>
          <p:cNvPr id="11" name="Subtitle 2"/>
          <p:cNvSpPr>
            <a:spLocks noGrp="1"/>
          </p:cNvSpPr>
          <p:nvPr>
            <p:ph type="subTitle" idx="1"/>
          </p:nvPr>
        </p:nvSpPr>
        <p:spPr>
          <a:xfrm>
            <a:off x="373125" y="4219866"/>
            <a:ext cx="5040000" cy="14364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Camden: Graffit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3814" y="3024512"/>
            <a:ext cx="5040000" cy="1440000"/>
          </a:xfrm>
        </p:spPr>
        <p:txBody>
          <a:bodyPr anchor="b"/>
          <a:lstStyle>
            <a:lvl1pPr algn="l">
              <a:defRPr sz="3200">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sp>
        <p:nvSpPr>
          <p:cNvPr id="5" name="Subtitle 2"/>
          <p:cNvSpPr>
            <a:spLocks noGrp="1"/>
          </p:cNvSpPr>
          <p:nvPr>
            <p:ph type="subTitle" idx="1"/>
          </p:nvPr>
        </p:nvSpPr>
        <p:spPr>
          <a:xfrm>
            <a:off x="6813814" y="4473438"/>
            <a:ext cx="5040000" cy="14400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Camden: Gig">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3814" y="3024512"/>
            <a:ext cx="5040000" cy="1440000"/>
          </a:xfrm>
        </p:spPr>
        <p:txBody>
          <a:bodyPr anchor="b"/>
          <a:lstStyle>
            <a:lvl1pPr algn="l">
              <a:defRPr sz="320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sp>
        <p:nvSpPr>
          <p:cNvPr id="5" name="Subtitle 2"/>
          <p:cNvSpPr>
            <a:spLocks noGrp="1"/>
          </p:cNvSpPr>
          <p:nvPr>
            <p:ph type="subTitle" idx="1"/>
          </p:nvPr>
        </p:nvSpPr>
        <p:spPr>
          <a:xfrm>
            <a:off x="6813814" y="4473438"/>
            <a:ext cx="5040000" cy="14400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Camden: Stree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3814" y="3024512"/>
            <a:ext cx="5040000" cy="1440000"/>
          </a:xfrm>
        </p:spPr>
        <p:txBody>
          <a:bodyPr anchor="b"/>
          <a:lstStyle>
            <a:lvl1pPr algn="l">
              <a:defRPr sz="320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sp>
        <p:nvSpPr>
          <p:cNvPr id="5" name="Subtitle 2"/>
          <p:cNvSpPr>
            <a:spLocks noGrp="1"/>
          </p:cNvSpPr>
          <p:nvPr>
            <p:ph type="subTitle" idx="1"/>
          </p:nvPr>
        </p:nvSpPr>
        <p:spPr>
          <a:xfrm>
            <a:off x="6813814" y="4473438"/>
            <a:ext cx="5040000" cy="14400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Camden: Bubb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sp>
        <p:nvSpPr>
          <p:cNvPr id="6" name="Title 1"/>
          <p:cNvSpPr>
            <a:spLocks noGrp="1"/>
          </p:cNvSpPr>
          <p:nvPr>
            <p:ph type="title" hasCustomPrompt="1"/>
          </p:nvPr>
        </p:nvSpPr>
        <p:spPr>
          <a:xfrm>
            <a:off x="373125" y="2770940"/>
            <a:ext cx="5040000" cy="1440000"/>
          </a:xfrm>
        </p:spPr>
        <p:txBody>
          <a:bodyPr anchor="b"/>
          <a:lstStyle>
            <a:lvl1pPr algn="l">
              <a:defRPr sz="3200"/>
            </a:lvl1pPr>
          </a:lstStyle>
          <a:p>
            <a:r>
              <a:rPr lang="en-US"/>
              <a:t>CLICK TO EDIT MASTER TITLE STYLE</a:t>
            </a:r>
          </a:p>
        </p:txBody>
      </p:sp>
      <p:sp>
        <p:nvSpPr>
          <p:cNvPr id="7" name="Subtitle 2"/>
          <p:cNvSpPr>
            <a:spLocks noGrp="1"/>
          </p:cNvSpPr>
          <p:nvPr>
            <p:ph type="subTitle" idx="1"/>
          </p:nvPr>
        </p:nvSpPr>
        <p:spPr>
          <a:xfrm>
            <a:off x="373125" y="4219866"/>
            <a:ext cx="5040000" cy="14364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 Camden: Tub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sp>
        <p:nvSpPr>
          <p:cNvPr id="6" name="Title 1"/>
          <p:cNvSpPr>
            <a:spLocks noGrp="1"/>
          </p:cNvSpPr>
          <p:nvPr>
            <p:ph type="title" hasCustomPrompt="1"/>
          </p:nvPr>
        </p:nvSpPr>
        <p:spPr>
          <a:xfrm>
            <a:off x="373125" y="2770940"/>
            <a:ext cx="5040000" cy="1440000"/>
          </a:xfrm>
        </p:spPr>
        <p:txBody>
          <a:bodyPr anchor="b"/>
          <a:lstStyle>
            <a:lvl1pPr algn="l">
              <a:defRPr sz="3200"/>
            </a:lvl1pPr>
          </a:lstStyle>
          <a:p>
            <a:r>
              <a:rPr lang="en-US"/>
              <a:t>CLICK TO EDIT MASTER TITLE STYLE</a:t>
            </a:r>
          </a:p>
        </p:txBody>
      </p:sp>
      <p:sp>
        <p:nvSpPr>
          <p:cNvPr id="7" name="Subtitle 2"/>
          <p:cNvSpPr>
            <a:spLocks noGrp="1"/>
          </p:cNvSpPr>
          <p:nvPr>
            <p:ph type="subTitle" idx="1"/>
          </p:nvPr>
        </p:nvSpPr>
        <p:spPr>
          <a:xfrm>
            <a:off x="373125" y="4219866"/>
            <a:ext cx="5040000" cy="1436400"/>
          </a:xfrm>
        </p:spPr>
        <p:txBody>
          <a:bodyPr anchor="t"/>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 Showcase: Right">
    <p:bg>
      <p:bgPr>
        <a:solidFill>
          <a:schemeClr val="tx2"/>
        </a:solidFill>
        <a:effectLst/>
      </p:bgPr>
    </p:bg>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0" y="0"/>
            <a:ext cx="12192000" cy="6858000"/>
          </a:xfrm>
        </p:spPr>
        <p:txBody>
          <a:bodyPr anchor="t"/>
          <a:lstStyle>
            <a:lvl1pPr marL="0" indent="0" algn="ctr">
              <a:buNone/>
              <a:defRPr sz="1800" baseline="0"/>
            </a:lvl1pPr>
          </a:lstStyle>
          <a:p>
            <a:r>
              <a:rPr lang="en-US"/>
              <a:t>Add the iPad, iPhone, or Brochure </a:t>
            </a:r>
            <a:br>
              <a:rPr lang="en-US"/>
            </a:br>
            <a:r>
              <a:rPr lang="en-US"/>
              <a:t>Showcase image from Creative in here</a:t>
            </a:r>
          </a:p>
        </p:txBody>
      </p:sp>
      <p:sp>
        <p:nvSpPr>
          <p:cNvPr id="2" name="Title 1"/>
          <p:cNvSpPr>
            <a:spLocks noGrp="1"/>
          </p:cNvSpPr>
          <p:nvPr>
            <p:ph type="title" hasCustomPrompt="1"/>
          </p:nvPr>
        </p:nvSpPr>
        <p:spPr>
          <a:xfrm>
            <a:off x="6813814" y="3024512"/>
            <a:ext cx="5040000" cy="1440000"/>
          </a:xfrm>
        </p:spPr>
        <p:txBody>
          <a:bodyPr anchor="b"/>
          <a:lstStyle>
            <a:lvl1pPr algn="l">
              <a:defRPr sz="320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tx1">
                    <a:lumMod val="50000"/>
                    <a:lumOff val="50000"/>
                  </a:schemeClr>
                </a:solidFill>
              </a:defRPr>
            </a:lvl1pPr>
          </a:lstStyle>
          <a:p>
            <a:r>
              <a:rPr lang="en-US"/>
              <a:t>Client Confidential. </a:t>
            </a:r>
            <a:fld id="{29EDC04C-79A9-9541-82F5-51F27247C837}" type="slidenum">
              <a:rPr lang="en-US" smtClean="0"/>
              <a:pPr/>
              <a:t>‹#›</a:t>
            </a:fld>
            <a:endParaRPr lang="en-US"/>
          </a:p>
        </p:txBody>
      </p:sp>
      <p:sp>
        <p:nvSpPr>
          <p:cNvPr id="5" name="Subtitle 2"/>
          <p:cNvSpPr>
            <a:spLocks noGrp="1"/>
          </p:cNvSpPr>
          <p:nvPr>
            <p:ph type="subTitle" idx="1"/>
          </p:nvPr>
        </p:nvSpPr>
        <p:spPr>
          <a:xfrm>
            <a:off x="6813814" y="4473438"/>
            <a:ext cx="5040000" cy="1440000"/>
          </a:xfrm>
        </p:spPr>
        <p:txBody>
          <a:bodyPr anchor="t"/>
          <a:lstStyle>
            <a:lvl1pPr marL="0" indent="0" algn="l">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 Showcase: Left">
    <p:bg>
      <p:bgPr>
        <a:solidFill>
          <a:schemeClr val="tx2"/>
        </a:solidFill>
        <a:effectLst/>
      </p:bgPr>
    </p:bg>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0" y="0"/>
            <a:ext cx="12192000" cy="6858000"/>
          </a:xfrm>
        </p:spPr>
        <p:txBody>
          <a:bodyPr anchor="t"/>
          <a:lstStyle>
            <a:lvl1pPr marL="0" indent="0" algn="ctr">
              <a:buNone/>
              <a:defRPr sz="1800" baseline="0"/>
            </a:lvl1pPr>
          </a:lstStyle>
          <a:p>
            <a:r>
              <a:rPr lang="en-US"/>
              <a:t>Add the iPad, iPhone, or Brochure </a:t>
            </a:r>
            <a:br>
              <a:rPr lang="en-US"/>
            </a:br>
            <a:r>
              <a:rPr lang="en-US"/>
              <a:t>Showcase image from Creative in here</a:t>
            </a:r>
          </a:p>
        </p:txBody>
      </p:sp>
      <p:sp>
        <p:nvSpPr>
          <p:cNvPr id="3" name="Slide Number Placeholder 2"/>
          <p:cNvSpPr>
            <a:spLocks noGrp="1"/>
          </p:cNvSpPr>
          <p:nvPr>
            <p:ph type="sldNum" sz="quarter" idx="10"/>
          </p:nvPr>
        </p:nvSpPr>
        <p:spPr/>
        <p:txBody>
          <a:bodyPr/>
          <a:lstStyle>
            <a:lvl1pPr>
              <a:defRPr b="0">
                <a:solidFill>
                  <a:schemeClr val="tx1">
                    <a:lumMod val="50000"/>
                    <a:lumOff val="50000"/>
                  </a:schemeClr>
                </a:solidFill>
              </a:defRPr>
            </a:lvl1pPr>
          </a:lstStyle>
          <a:p>
            <a:r>
              <a:rPr lang="en-US"/>
              <a:t>Client Confidential. </a:t>
            </a:r>
            <a:fld id="{29EDC04C-79A9-9541-82F5-51F27247C837}" type="slidenum">
              <a:rPr lang="en-US" smtClean="0"/>
              <a:pPr/>
              <a:t>‹#›</a:t>
            </a:fld>
            <a:endParaRPr lang="en-US"/>
          </a:p>
        </p:txBody>
      </p:sp>
      <p:sp>
        <p:nvSpPr>
          <p:cNvPr id="6" name="Title 1"/>
          <p:cNvSpPr>
            <a:spLocks noGrp="1"/>
          </p:cNvSpPr>
          <p:nvPr>
            <p:ph type="title" hasCustomPrompt="1"/>
          </p:nvPr>
        </p:nvSpPr>
        <p:spPr>
          <a:xfrm>
            <a:off x="373125" y="2770940"/>
            <a:ext cx="5040000" cy="1440000"/>
          </a:xfrm>
        </p:spPr>
        <p:txBody>
          <a:bodyPr anchor="b"/>
          <a:lstStyle>
            <a:lvl1pPr algn="l">
              <a:defRPr sz="3200"/>
            </a:lvl1pPr>
          </a:lstStyle>
          <a:p>
            <a:r>
              <a:rPr lang="en-US"/>
              <a:t>CLICK TO EDIT MASTER TITLE STYLE</a:t>
            </a:r>
          </a:p>
        </p:txBody>
      </p:sp>
      <p:sp>
        <p:nvSpPr>
          <p:cNvPr id="7" name="Subtitle 2"/>
          <p:cNvSpPr>
            <a:spLocks noGrp="1"/>
          </p:cNvSpPr>
          <p:nvPr>
            <p:ph type="subTitle" idx="1"/>
          </p:nvPr>
        </p:nvSpPr>
        <p:spPr>
          <a:xfrm>
            <a:off x="373125" y="4219866"/>
            <a:ext cx="5040000" cy="1436400"/>
          </a:xfrm>
        </p:spPr>
        <p:txBody>
          <a:bodyPr anchor="t"/>
          <a:lstStyle>
            <a:lvl1pPr marL="0" indent="0" algn="l">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A140-64D3-678F-80BA-5ACE9F6C74AC}"/>
              </a:ext>
            </a:extLst>
          </p:cNvPr>
          <p:cNvSpPr>
            <a:spLocks noGrp="1"/>
          </p:cNvSpPr>
          <p:nvPr>
            <p:ph type="title"/>
          </p:nvPr>
        </p:nvSpPr>
        <p:spPr>
          <a:xfrm>
            <a:off x="853859" y="713278"/>
            <a:ext cx="8116424" cy="63850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A406E79-2CE2-C806-CC06-4DEB6CAD06B9}"/>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
        <p:nvSpPr>
          <p:cNvPr id="7" name="Text Placeholder 6">
            <a:extLst>
              <a:ext uri="{FF2B5EF4-FFF2-40B4-BE49-F238E27FC236}">
                <a16:creationId xmlns:a16="http://schemas.microsoft.com/office/drawing/2014/main" id="{91F45800-61B5-8C6A-B33A-9E8C3781D7AB}"/>
              </a:ext>
            </a:extLst>
          </p:cNvPr>
          <p:cNvSpPr>
            <a:spLocks noGrp="1"/>
          </p:cNvSpPr>
          <p:nvPr>
            <p:ph type="body" sz="quarter" idx="11"/>
          </p:nvPr>
        </p:nvSpPr>
        <p:spPr>
          <a:xfrm>
            <a:off x="854075" y="1700213"/>
            <a:ext cx="10498138" cy="4213225"/>
          </a:xfrm>
        </p:spPr>
        <p:txBody>
          <a:bodyPr numCol="2" spcCol="180000"/>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296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bg>
      <p:bgPr>
        <a:solidFill>
          <a:srgbClr val="009C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4"/>
              </a:buClr>
              <a:defRPr>
                <a:solidFill>
                  <a:schemeClr val="bg1"/>
                </a:solidFill>
              </a:defRPr>
            </a:lvl1pPr>
            <a:lvl2pPr>
              <a:buClr>
                <a:srgbClr val="ECEAEB"/>
              </a:buClr>
              <a:defRPr>
                <a:solidFill>
                  <a:schemeClr val="bg1"/>
                </a:solidFill>
              </a:defRPr>
            </a:lvl2pPr>
            <a:lvl3pPr>
              <a:buClr>
                <a:srgbClr val="ECEAEB"/>
              </a:buCl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8116424" cy="63850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
        <p:nvSpPr>
          <p:cNvPr id="7" name="Text Placeholder 6">
            <a:extLst>
              <a:ext uri="{FF2B5EF4-FFF2-40B4-BE49-F238E27FC236}">
                <a16:creationId xmlns:a16="http://schemas.microsoft.com/office/drawing/2014/main" id="{BEB6187A-F11D-9644-9DAA-87ACFD56DCB5}"/>
              </a:ext>
            </a:extLst>
          </p:cNvPr>
          <p:cNvSpPr>
            <a:spLocks noGrp="1"/>
          </p:cNvSpPr>
          <p:nvPr>
            <p:ph type="body" sz="quarter" idx="11"/>
          </p:nvPr>
        </p:nvSpPr>
        <p:spPr>
          <a:xfrm>
            <a:off x="853859" y="1700213"/>
            <a:ext cx="8254282" cy="4213225"/>
          </a:xfrm>
        </p:spPr>
        <p:txBody>
          <a:bodyPr numCol="1" spcCol="90000"/>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46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ith 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8116424" cy="63850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
        <p:nvSpPr>
          <p:cNvPr id="7" name="Text Placeholder 6">
            <a:extLst>
              <a:ext uri="{FF2B5EF4-FFF2-40B4-BE49-F238E27FC236}">
                <a16:creationId xmlns:a16="http://schemas.microsoft.com/office/drawing/2014/main" id="{BEB6187A-F11D-9644-9DAA-87ACFD56DCB5}"/>
              </a:ext>
            </a:extLst>
          </p:cNvPr>
          <p:cNvSpPr>
            <a:spLocks noGrp="1"/>
          </p:cNvSpPr>
          <p:nvPr>
            <p:ph type="body" sz="quarter" idx="11"/>
          </p:nvPr>
        </p:nvSpPr>
        <p:spPr>
          <a:xfrm>
            <a:off x="853859" y="1700213"/>
            <a:ext cx="8254282" cy="4213225"/>
          </a:xfrm>
        </p:spPr>
        <p:txBody>
          <a:bodyPr numCol="1" spcCol="90000"/>
          <a:lstStyle/>
          <a:p>
            <a:pPr lvl="0"/>
            <a:r>
              <a:rPr lang="en-US"/>
              <a:t>Click to edit Master text styles</a:t>
            </a:r>
          </a:p>
          <a:p>
            <a:pPr lvl="1"/>
            <a:r>
              <a:rPr lang="en-US"/>
              <a:t>Second level</a:t>
            </a:r>
          </a:p>
          <a:p>
            <a:pPr lvl="2"/>
            <a:r>
              <a:rPr lang="en-US"/>
              <a:t>Third level</a:t>
            </a:r>
          </a:p>
        </p:txBody>
      </p:sp>
      <p:sp>
        <p:nvSpPr>
          <p:cNvPr id="4" name="Subtitle 2">
            <a:extLst>
              <a:ext uri="{FF2B5EF4-FFF2-40B4-BE49-F238E27FC236}">
                <a16:creationId xmlns:a16="http://schemas.microsoft.com/office/drawing/2014/main" id="{3B97235D-80A3-6A0C-2192-A085494062A8}"/>
              </a:ext>
            </a:extLst>
          </p:cNvPr>
          <p:cNvSpPr>
            <a:spLocks noGrp="1"/>
          </p:cNvSpPr>
          <p:nvPr>
            <p:ph type="subTitle" idx="1"/>
          </p:nvPr>
        </p:nvSpPr>
        <p:spPr>
          <a:xfrm>
            <a:off x="839788" y="157903"/>
            <a:ext cx="8130494" cy="638503"/>
          </a:xfrm>
          <a:prstGeom prst="rect">
            <a:avLst/>
          </a:prstGeom>
        </p:spPr>
        <p:txBody>
          <a:bodyPr anchor="b">
            <a:noAutofit/>
          </a:bodyPr>
          <a:lstStyle>
            <a:lvl1pPr marL="0" indent="0" algn="l">
              <a:buNone/>
              <a:defRPr sz="18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84941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8116424" cy="63850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
        <p:nvSpPr>
          <p:cNvPr id="7" name="Text Placeholder 6">
            <a:extLst>
              <a:ext uri="{FF2B5EF4-FFF2-40B4-BE49-F238E27FC236}">
                <a16:creationId xmlns:a16="http://schemas.microsoft.com/office/drawing/2014/main" id="{BEB6187A-F11D-9644-9DAA-87ACFD56DCB5}"/>
              </a:ext>
            </a:extLst>
          </p:cNvPr>
          <p:cNvSpPr>
            <a:spLocks noGrp="1"/>
          </p:cNvSpPr>
          <p:nvPr>
            <p:ph type="body" sz="quarter" idx="11"/>
          </p:nvPr>
        </p:nvSpPr>
        <p:spPr>
          <a:xfrm>
            <a:off x="853859" y="2202873"/>
            <a:ext cx="8254282" cy="3710565"/>
          </a:xfrm>
        </p:spPr>
        <p:txBody>
          <a:bodyPr numCol="1" spcCol="90000"/>
          <a:lstStyle/>
          <a:p>
            <a:pPr lvl="0"/>
            <a:r>
              <a:rPr lang="en-US"/>
              <a:t>Click to edit Master text styles</a:t>
            </a:r>
          </a:p>
          <a:p>
            <a:pPr lvl="1"/>
            <a:r>
              <a:rPr lang="en-US"/>
              <a:t>Second level</a:t>
            </a:r>
          </a:p>
          <a:p>
            <a:pPr lvl="2"/>
            <a:r>
              <a:rPr lang="en-US"/>
              <a:t>Third level</a:t>
            </a:r>
          </a:p>
        </p:txBody>
      </p:sp>
      <p:sp>
        <p:nvSpPr>
          <p:cNvPr id="4" name="Subtitle 2">
            <a:extLst>
              <a:ext uri="{FF2B5EF4-FFF2-40B4-BE49-F238E27FC236}">
                <a16:creationId xmlns:a16="http://schemas.microsoft.com/office/drawing/2014/main" id="{DCD6ABA5-0011-DCF8-68E8-E65E6E025EB8}"/>
              </a:ext>
            </a:extLst>
          </p:cNvPr>
          <p:cNvSpPr>
            <a:spLocks noGrp="1"/>
          </p:cNvSpPr>
          <p:nvPr>
            <p:ph type="subTitle" idx="1"/>
          </p:nvPr>
        </p:nvSpPr>
        <p:spPr>
          <a:xfrm>
            <a:off x="839789" y="1343733"/>
            <a:ext cx="8130494" cy="638503"/>
          </a:xfrm>
          <a:prstGeom prst="rect">
            <a:avLst/>
          </a:prstGeom>
        </p:spPr>
        <p:txBody>
          <a:bodyPr>
            <a:noAutofit/>
          </a:bodyPr>
          <a:lstStyle>
            <a:lvl1pPr marL="0" indent="0" algn="l">
              <a:buNone/>
              <a:defRPr sz="2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37579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with swoos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8116424" cy="63850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
        <p:nvSpPr>
          <p:cNvPr id="5" name="Text Placeholder 6">
            <a:extLst>
              <a:ext uri="{FF2B5EF4-FFF2-40B4-BE49-F238E27FC236}">
                <a16:creationId xmlns:a16="http://schemas.microsoft.com/office/drawing/2014/main" id="{BEB7D439-F230-FAFE-BEE3-7B3048E19F36}"/>
              </a:ext>
            </a:extLst>
          </p:cNvPr>
          <p:cNvSpPr>
            <a:spLocks noGrp="1"/>
          </p:cNvSpPr>
          <p:nvPr>
            <p:ph type="body" sz="quarter" idx="11"/>
          </p:nvPr>
        </p:nvSpPr>
        <p:spPr>
          <a:xfrm>
            <a:off x="853859" y="1700213"/>
            <a:ext cx="8254282" cy="4213225"/>
          </a:xfrm>
        </p:spPr>
        <p:txBody>
          <a:bodyPr numCol="1" spcCol="90000"/>
          <a:lstStyle/>
          <a:p>
            <a:pPr lvl="0"/>
            <a:r>
              <a:rPr lang="en-US"/>
              <a:t>Click to edit Master text styles</a:t>
            </a:r>
          </a:p>
          <a:p>
            <a:pPr lvl="1"/>
            <a:r>
              <a:rPr lang="en-US"/>
              <a:t>Second level</a:t>
            </a:r>
          </a:p>
          <a:p>
            <a:pPr lvl="2"/>
            <a:r>
              <a:rPr lang="en-US"/>
              <a:t>Third level</a:t>
            </a:r>
          </a:p>
        </p:txBody>
      </p:sp>
      <p:sp>
        <p:nvSpPr>
          <p:cNvPr id="6" name="Freeform 5">
            <a:extLst>
              <a:ext uri="{FF2B5EF4-FFF2-40B4-BE49-F238E27FC236}">
                <a16:creationId xmlns:a16="http://schemas.microsoft.com/office/drawing/2014/main" id="{23F598C9-BC20-62F5-FC60-D7C747258D0D}"/>
              </a:ext>
            </a:extLst>
          </p:cNvPr>
          <p:cNvSpPr/>
          <p:nvPr userDrawn="1"/>
        </p:nvSpPr>
        <p:spPr>
          <a:xfrm rot="20933002">
            <a:off x="755515" y="-27393"/>
            <a:ext cx="397279" cy="7002240"/>
          </a:xfrm>
          <a:custGeom>
            <a:avLst/>
            <a:gdLst>
              <a:gd name="connsiteX0" fmla="*/ 17572418 w 27755024"/>
              <a:gd name="connsiteY0" fmla="*/ 15096733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17572418 w 27755024"/>
              <a:gd name="connsiteY19" fmla="*/ 15096669 h 38591528"/>
              <a:gd name="connsiteX0" fmla="*/ 22914439 w 27755024"/>
              <a:gd name="connsiteY0" fmla="*/ 13364186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17572418 w 27755024"/>
              <a:gd name="connsiteY19" fmla="*/ 15096669 h 38591528"/>
              <a:gd name="connsiteX20" fmla="*/ 22914439 w 27755024"/>
              <a:gd name="connsiteY20" fmla="*/ 13364186 h 38591528"/>
              <a:gd name="connsiteX0" fmla="*/ 17572418 w 27755024"/>
              <a:gd name="connsiteY0" fmla="*/ 15096669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17572418 w 27755024"/>
              <a:gd name="connsiteY19" fmla="*/ 15096669 h 38591528"/>
              <a:gd name="connsiteX0" fmla="*/ 17572418 w 27755024"/>
              <a:gd name="connsiteY0" fmla="*/ 15096669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17663858 w 27755024"/>
              <a:gd name="connsiteY19" fmla="*/ 15188109 h 38591528"/>
              <a:gd name="connsiteX0" fmla="*/ 17572418 w 27755024"/>
              <a:gd name="connsiteY0" fmla="*/ 15096669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21321458 w 27755024"/>
              <a:gd name="connsiteY19" fmla="*/ 16246888 h 38591528"/>
              <a:gd name="connsiteX0" fmla="*/ 20219366 w 27755024"/>
              <a:gd name="connsiteY0" fmla="*/ 11920332 h 38591528"/>
              <a:gd name="connsiteX1" fmla="*/ 19516154 w 27755024"/>
              <a:gd name="connsiteY1" fmla="*/ 2731950 h 38591528"/>
              <a:gd name="connsiteX2" fmla="*/ 26632344 w 27755024"/>
              <a:gd name="connsiteY2" fmla="*/ 4414382 h 38591528"/>
              <a:gd name="connsiteX3" fmla="*/ 26632344 w 27755024"/>
              <a:gd name="connsiteY3" fmla="*/ 4414382 h 38591528"/>
              <a:gd name="connsiteX4" fmla="*/ 27284806 w 27755024"/>
              <a:gd name="connsiteY4" fmla="*/ 4362947 h 38591528"/>
              <a:gd name="connsiteX5" fmla="*/ 27755024 w 27755024"/>
              <a:gd name="connsiteY5" fmla="*/ 3822372 h 38591528"/>
              <a:gd name="connsiteX6" fmla="*/ 27186446 w 27755024"/>
              <a:gd name="connsiteY6" fmla="*/ 3284336 h 38591528"/>
              <a:gd name="connsiteX7" fmla="*/ 27186446 w 27755024"/>
              <a:gd name="connsiteY7" fmla="*/ 3284336 h 38591528"/>
              <a:gd name="connsiteX8" fmla="*/ 11765407 w 27755024"/>
              <a:gd name="connsiteY8" fmla="*/ 2998205 h 38591528"/>
              <a:gd name="connsiteX9" fmla="*/ 10552367 w 27755024"/>
              <a:gd name="connsiteY9" fmla="*/ 21599132 h 38591528"/>
              <a:gd name="connsiteX10" fmla="*/ 10849166 w 27755024"/>
              <a:gd name="connsiteY10" fmla="*/ 22233180 h 38591528"/>
              <a:gd name="connsiteX11" fmla="*/ 11107103 w 27755024"/>
              <a:gd name="connsiteY11" fmla="*/ 22811284 h 38591528"/>
              <a:gd name="connsiteX12" fmla="*/ 11182033 w 27755024"/>
              <a:gd name="connsiteY12" fmla="*/ 32854444 h 38591528"/>
              <a:gd name="connsiteX13" fmla="*/ 1147636 w 27755024"/>
              <a:gd name="connsiteY13" fmla="*/ 33677848 h 38591528"/>
              <a:gd name="connsiteX14" fmla="*/ 1147636 w 27755024"/>
              <a:gd name="connsiteY14" fmla="*/ 33677848 h 38591528"/>
              <a:gd name="connsiteX15" fmla="*/ 498666 w 27755024"/>
              <a:gd name="connsiteY15" fmla="*/ 33732076 h 38591528"/>
              <a:gd name="connsiteX16" fmla="*/ 0 w 27755024"/>
              <a:gd name="connsiteY16" fmla="*/ 34305292 h 38591528"/>
              <a:gd name="connsiteX17" fmla="*/ 352425 w 27755024"/>
              <a:gd name="connsiteY17" fmla="*/ 34611872 h 38591528"/>
              <a:gd name="connsiteX18" fmla="*/ 18810352 w 27755024"/>
              <a:gd name="connsiteY18" fmla="*/ 33981632 h 38591528"/>
              <a:gd name="connsiteX19" fmla="*/ 21321458 w 27755024"/>
              <a:gd name="connsiteY19" fmla="*/ 16246888 h 38591528"/>
              <a:gd name="connsiteX0" fmla="*/ 19516154 w 27755024"/>
              <a:gd name="connsiteY0" fmla="*/ 2731950 h 38591528"/>
              <a:gd name="connsiteX1" fmla="*/ 26632344 w 27755024"/>
              <a:gd name="connsiteY1" fmla="*/ 4414382 h 38591528"/>
              <a:gd name="connsiteX2" fmla="*/ 26632344 w 27755024"/>
              <a:gd name="connsiteY2" fmla="*/ 4414382 h 38591528"/>
              <a:gd name="connsiteX3" fmla="*/ 27284806 w 27755024"/>
              <a:gd name="connsiteY3" fmla="*/ 4362947 h 38591528"/>
              <a:gd name="connsiteX4" fmla="*/ 27755024 w 27755024"/>
              <a:gd name="connsiteY4" fmla="*/ 3822372 h 38591528"/>
              <a:gd name="connsiteX5" fmla="*/ 27186446 w 27755024"/>
              <a:gd name="connsiteY5" fmla="*/ 3284336 h 38591528"/>
              <a:gd name="connsiteX6" fmla="*/ 27186446 w 27755024"/>
              <a:gd name="connsiteY6" fmla="*/ 3284336 h 38591528"/>
              <a:gd name="connsiteX7" fmla="*/ 11765407 w 27755024"/>
              <a:gd name="connsiteY7" fmla="*/ 2998205 h 38591528"/>
              <a:gd name="connsiteX8" fmla="*/ 10552367 w 27755024"/>
              <a:gd name="connsiteY8" fmla="*/ 21599132 h 38591528"/>
              <a:gd name="connsiteX9" fmla="*/ 10849166 w 27755024"/>
              <a:gd name="connsiteY9" fmla="*/ 22233180 h 38591528"/>
              <a:gd name="connsiteX10" fmla="*/ 11107103 w 27755024"/>
              <a:gd name="connsiteY10" fmla="*/ 22811284 h 38591528"/>
              <a:gd name="connsiteX11" fmla="*/ 11182033 w 27755024"/>
              <a:gd name="connsiteY11" fmla="*/ 32854444 h 38591528"/>
              <a:gd name="connsiteX12" fmla="*/ 1147636 w 27755024"/>
              <a:gd name="connsiteY12" fmla="*/ 33677848 h 38591528"/>
              <a:gd name="connsiteX13" fmla="*/ 1147636 w 27755024"/>
              <a:gd name="connsiteY13" fmla="*/ 33677848 h 38591528"/>
              <a:gd name="connsiteX14" fmla="*/ 498666 w 27755024"/>
              <a:gd name="connsiteY14" fmla="*/ 33732076 h 38591528"/>
              <a:gd name="connsiteX15" fmla="*/ 0 w 27755024"/>
              <a:gd name="connsiteY15" fmla="*/ 34305292 h 38591528"/>
              <a:gd name="connsiteX16" fmla="*/ 352425 w 27755024"/>
              <a:gd name="connsiteY16" fmla="*/ 34611872 h 38591528"/>
              <a:gd name="connsiteX17" fmla="*/ 18810352 w 27755024"/>
              <a:gd name="connsiteY17" fmla="*/ 33981632 h 38591528"/>
              <a:gd name="connsiteX18" fmla="*/ 21321458 w 27755024"/>
              <a:gd name="connsiteY18" fmla="*/ 16246888 h 38591528"/>
              <a:gd name="connsiteX0" fmla="*/ 26632344 w 27755024"/>
              <a:gd name="connsiteY0" fmla="*/ 4414382 h 38591528"/>
              <a:gd name="connsiteX1" fmla="*/ 26632344 w 27755024"/>
              <a:gd name="connsiteY1" fmla="*/ 4414382 h 38591528"/>
              <a:gd name="connsiteX2" fmla="*/ 27284806 w 27755024"/>
              <a:gd name="connsiteY2" fmla="*/ 4362947 h 38591528"/>
              <a:gd name="connsiteX3" fmla="*/ 27755024 w 27755024"/>
              <a:gd name="connsiteY3" fmla="*/ 3822372 h 38591528"/>
              <a:gd name="connsiteX4" fmla="*/ 27186446 w 27755024"/>
              <a:gd name="connsiteY4" fmla="*/ 3284336 h 38591528"/>
              <a:gd name="connsiteX5" fmla="*/ 27186446 w 27755024"/>
              <a:gd name="connsiteY5" fmla="*/ 3284336 h 38591528"/>
              <a:gd name="connsiteX6" fmla="*/ 11765407 w 27755024"/>
              <a:gd name="connsiteY6" fmla="*/ 2998205 h 38591528"/>
              <a:gd name="connsiteX7" fmla="*/ 10552367 w 27755024"/>
              <a:gd name="connsiteY7" fmla="*/ 21599132 h 38591528"/>
              <a:gd name="connsiteX8" fmla="*/ 10849166 w 27755024"/>
              <a:gd name="connsiteY8" fmla="*/ 22233180 h 38591528"/>
              <a:gd name="connsiteX9" fmla="*/ 11107103 w 27755024"/>
              <a:gd name="connsiteY9" fmla="*/ 22811284 h 38591528"/>
              <a:gd name="connsiteX10" fmla="*/ 11182033 w 27755024"/>
              <a:gd name="connsiteY10" fmla="*/ 32854444 h 38591528"/>
              <a:gd name="connsiteX11" fmla="*/ 1147636 w 27755024"/>
              <a:gd name="connsiteY11" fmla="*/ 33677848 h 38591528"/>
              <a:gd name="connsiteX12" fmla="*/ 1147636 w 27755024"/>
              <a:gd name="connsiteY12" fmla="*/ 33677848 h 38591528"/>
              <a:gd name="connsiteX13" fmla="*/ 498666 w 27755024"/>
              <a:gd name="connsiteY13" fmla="*/ 33732076 h 38591528"/>
              <a:gd name="connsiteX14" fmla="*/ 0 w 27755024"/>
              <a:gd name="connsiteY14" fmla="*/ 34305292 h 38591528"/>
              <a:gd name="connsiteX15" fmla="*/ 352425 w 27755024"/>
              <a:gd name="connsiteY15" fmla="*/ 34611872 h 38591528"/>
              <a:gd name="connsiteX16" fmla="*/ 18810352 w 27755024"/>
              <a:gd name="connsiteY16" fmla="*/ 33981632 h 38591528"/>
              <a:gd name="connsiteX17" fmla="*/ 21321458 w 27755024"/>
              <a:gd name="connsiteY17" fmla="*/ 16246888 h 38591528"/>
              <a:gd name="connsiteX0" fmla="*/ 26632344 w 27755024"/>
              <a:gd name="connsiteY0" fmla="*/ 4414382 h 38591528"/>
              <a:gd name="connsiteX1" fmla="*/ 27284806 w 27755024"/>
              <a:gd name="connsiteY1" fmla="*/ 4362947 h 38591528"/>
              <a:gd name="connsiteX2" fmla="*/ 27755024 w 27755024"/>
              <a:gd name="connsiteY2" fmla="*/ 3822372 h 38591528"/>
              <a:gd name="connsiteX3" fmla="*/ 27186446 w 27755024"/>
              <a:gd name="connsiteY3" fmla="*/ 3284336 h 38591528"/>
              <a:gd name="connsiteX4" fmla="*/ 27186446 w 27755024"/>
              <a:gd name="connsiteY4" fmla="*/ 3284336 h 38591528"/>
              <a:gd name="connsiteX5" fmla="*/ 11765407 w 27755024"/>
              <a:gd name="connsiteY5" fmla="*/ 2998205 h 38591528"/>
              <a:gd name="connsiteX6" fmla="*/ 10552367 w 27755024"/>
              <a:gd name="connsiteY6" fmla="*/ 21599132 h 38591528"/>
              <a:gd name="connsiteX7" fmla="*/ 10849166 w 27755024"/>
              <a:gd name="connsiteY7" fmla="*/ 22233180 h 38591528"/>
              <a:gd name="connsiteX8" fmla="*/ 11107103 w 27755024"/>
              <a:gd name="connsiteY8" fmla="*/ 22811284 h 38591528"/>
              <a:gd name="connsiteX9" fmla="*/ 11182033 w 27755024"/>
              <a:gd name="connsiteY9" fmla="*/ 32854444 h 38591528"/>
              <a:gd name="connsiteX10" fmla="*/ 1147636 w 27755024"/>
              <a:gd name="connsiteY10" fmla="*/ 33677848 h 38591528"/>
              <a:gd name="connsiteX11" fmla="*/ 1147636 w 27755024"/>
              <a:gd name="connsiteY11" fmla="*/ 33677848 h 38591528"/>
              <a:gd name="connsiteX12" fmla="*/ 498666 w 27755024"/>
              <a:gd name="connsiteY12" fmla="*/ 33732076 h 38591528"/>
              <a:gd name="connsiteX13" fmla="*/ 0 w 27755024"/>
              <a:gd name="connsiteY13" fmla="*/ 34305292 h 38591528"/>
              <a:gd name="connsiteX14" fmla="*/ 352425 w 27755024"/>
              <a:gd name="connsiteY14" fmla="*/ 34611872 h 38591528"/>
              <a:gd name="connsiteX15" fmla="*/ 18810352 w 27755024"/>
              <a:gd name="connsiteY15" fmla="*/ 33981632 h 38591528"/>
              <a:gd name="connsiteX16" fmla="*/ 21321458 w 27755024"/>
              <a:gd name="connsiteY16" fmla="*/ 16246888 h 38591528"/>
              <a:gd name="connsiteX0" fmla="*/ 27284806 w 27755024"/>
              <a:gd name="connsiteY0" fmla="*/ 4362947 h 38591528"/>
              <a:gd name="connsiteX1" fmla="*/ 27755024 w 27755024"/>
              <a:gd name="connsiteY1" fmla="*/ 3822372 h 38591528"/>
              <a:gd name="connsiteX2" fmla="*/ 27186446 w 27755024"/>
              <a:gd name="connsiteY2" fmla="*/ 3284336 h 38591528"/>
              <a:gd name="connsiteX3" fmla="*/ 27186446 w 27755024"/>
              <a:gd name="connsiteY3" fmla="*/ 3284336 h 38591528"/>
              <a:gd name="connsiteX4" fmla="*/ 11765407 w 27755024"/>
              <a:gd name="connsiteY4" fmla="*/ 2998205 h 38591528"/>
              <a:gd name="connsiteX5" fmla="*/ 10552367 w 27755024"/>
              <a:gd name="connsiteY5" fmla="*/ 21599132 h 38591528"/>
              <a:gd name="connsiteX6" fmla="*/ 10849166 w 27755024"/>
              <a:gd name="connsiteY6" fmla="*/ 22233180 h 38591528"/>
              <a:gd name="connsiteX7" fmla="*/ 11107103 w 27755024"/>
              <a:gd name="connsiteY7" fmla="*/ 22811284 h 38591528"/>
              <a:gd name="connsiteX8" fmla="*/ 11182033 w 27755024"/>
              <a:gd name="connsiteY8" fmla="*/ 32854444 h 38591528"/>
              <a:gd name="connsiteX9" fmla="*/ 1147636 w 27755024"/>
              <a:gd name="connsiteY9" fmla="*/ 33677848 h 38591528"/>
              <a:gd name="connsiteX10" fmla="*/ 1147636 w 27755024"/>
              <a:gd name="connsiteY10" fmla="*/ 33677848 h 38591528"/>
              <a:gd name="connsiteX11" fmla="*/ 498666 w 27755024"/>
              <a:gd name="connsiteY11" fmla="*/ 33732076 h 38591528"/>
              <a:gd name="connsiteX12" fmla="*/ 0 w 27755024"/>
              <a:gd name="connsiteY12" fmla="*/ 34305292 h 38591528"/>
              <a:gd name="connsiteX13" fmla="*/ 352425 w 27755024"/>
              <a:gd name="connsiteY13" fmla="*/ 34611872 h 38591528"/>
              <a:gd name="connsiteX14" fmla="*/ 18810352 w 27755024"/>
              <a:gd name="connsiteY14" fmla="*/ 33981632 h 38591528"/>
              <a:gd name="connsiteX15" fmla="*/ 21321458 w 27755024"/>
              <a:gd name="connsiteY15" fmla="*/ 16246888 h 38591528"/>
              <a:gd name="connsiteX0" fmla="*/ 27755024 w 27755024"/>
              <a:gd name="connsiteY0" fmla="*/ 3822372 h 38591528"/>
              <a:gd name="connsiteX1" fmla="*/ 27186446 w 27755024"/>
              <a:gd name="connsiteY1" fmla="*/ 3284336 h 38591528"/>
              <a:gd name="connsiteX2" fmla="*/ 27186446 w 27755024"/>
              <a:gd name="connsiteY2" fmla="*/ 3284336 h 38591528"/>
              <a:gd name="connsiteX3" fmla="*/ 11765407 w 27755024"/>
              <a:gd name="connsiteY3" fmla="*/ 2998205 h 38591528"/>
              <a:gd name="connsiteX4" fmla="*/ 10552367 w 27755024"/>
              <a:gd name="connsiteY4" fmla="*/ 21599132 h 38591528"/>
              <a:gd name="connsiteX5" fmla="*/ 10849166 w 27755024"/>
              <a:gd name="connsiteY5" fmla="*/ 22233180 h 38591528"/>
              <a:gd name="connsiteX6" fmla="*/ 11107103 w 27755024"/>
              <a:gd name="connsiteY6" fmla="*/ 22811284 h 38591528"/>
              <a:gd name="connsiteX7" fmla="*/ 11182033 w 27755024"/>
              <a:gd name="connsiteY7" fmla="*/ 32854444 h 38591528"/>
              <a:gd name="connsiteX8" fmla="*/ 1147636 w 27755024"/>
              <a:gd name="connsiteY8" fmla="*/ 33677848 h 38591528"/>
              <a:gd name="connsiteX9" fmla="*/ 1147636 w 27755024"/>
              <a:gd name="connsiteY9" fmla="*/ 33677848 h 38591528"/>
              <a:gd name="connsiteX10" fmla="*/ 498666 w 27755024"/>
              <a:gd name="connsiteY10" fmla="*/ 33732076 h 38591528"/>
              <a:gd name="connsiteX11" fmla="*/ 0 w 27755024"/>
              <a:gd name="connsiteY11" fmla="*/ 34305292 h 38591528"/>
              <a:gd name="connsiteX12" fmla="*/ 352425 w 27755024"/>
              <a:gd name="connsiteY12" fmla="*/ 34611872 h 38591528"/>
              <a:gd name="connsiteX13" fmla="*/ 18810352 w 27755024"/>
              <a:gd name="connsiteY13" fmla="*/ 33981632 h 38591528"/>
              <a:gd name="connsiteX14" fmla="*/ 21321458 w 27755024"/>
              <a:gd name="connsiteY14" fmla="*/ 16246888 h 38591528"/>
              <a:gd name="connsiteX0" fmla="*/ 27186446 w 27186446"/>
              <a:gd name="connsiteY0" fmla="*/ 3284336 h 38591528"/>
              <a:gd name="connsiteX1" fmla="*/ 27186446 w 27186446"/>
              <a:gd name="connsiteY1" fmla="*/ 3284336 h 38591528"/>
              <a:gd name="connsiteX2" fmla="*/ 11765407 w 27186446"/>
              <a:gd name="connsiteY2" fmla="*/ 2998205 h 38591528"/>
              <a:gd name="connsiteX3" fmla="*/ 10552367 w 27186446"/>
              <a:gd name="connsiteY3" fmla="*/ 21599132 h 38591528"/>
              <a:gd name="connsiteX4" fmla="*/ 10849166 w 27186446"/>
              <a:gd name="connsiteY4" fmla="*/ 22233180 h 38591528"/>
              <a:gd name="connsiteX5" fmla="*/ 11107103 w 27186446"/>
              <a:gd name="connsiteY5" fmla="*/ 22811284 h 38591528"/>
              <a:gd name="connsiteX6" fmla="*/ 11182033 w 27186446"/>
              <a:gd name="connsiteY6" fmla="*/ 32854444 h 38591528"/>
              <a:gd name="connsiteX7" fmla="*/ 1147636 w 27186446"/>
              <a:gd name="connsiteY7" fmla="*/ 33677848 h 38591528"/>
              <a:gd name="connsiteX8" fmla="*/ 1147636 w 27186446"/>
              <a:gd name="connsiteY8" fmla="*/ 33677848 h 38591528"/>
              <a:gd name="connsiteX9" fmla="*/ 498666 w 27186446"/>
              <a:gd name="connsiteY9" fmla="*/ 33732076 h 38591528"/>
              <a:gd name="connsiteX10" fmla="*/ 0 w 27186446"/>
              <a:gd name="connsiteY10" fmla="*/ 34305292 h 38591528"/>
              <a:gd name="connsiteX11" fmla="*/ 352425 w 27186446"/>
              <a:gd name="connsiteY11" fmla="*/ 34611872 h 38591528"/>
              <a:gd name="connsiteX12" fmla="*/ 18810352 w 27186446"/>
              <a:gd name="connsiteY12" fmla="*/ 33981632 h 38591528"/>
              <a:gd name="connsiteX13" fmla="*/ 21321458 w 27186446"/>
              <a:gd name="connsiteY13" fmla="*/ 16246888 h 38591528"/>
              <a:gd name="connsiteX0" fmla="*/ 27186446 w 27186446"/>
              <a:gd name="connsiteY0" fmla="*/ 286131 h 35593323"/>
              <a:gd name="connsiteX1" fmla="*/ 11765407 w 27186446"/>
              <a:gd name="connsiteY1" fmla="*/ 0 h 35593323"/>
              <a:gd name="connsiteX2" fmla="*/ 10552367 w 27186446"/>
              <a:gd name="connsiteY2" fmla="*/ 18600927 h 35593323"/>
              <a:gd name="connsiteX3" fmla="*/ 10849166 w 27186446"/>
              <a:gd name="connsiteY3" fmla="*/ 19234975 h 35593323"/>
              <a:gd name="connsiteX4" fmla="*/ 11107103 w 27186446"/>
              <a:gd name="connsiteY4" fmla="*/ 19813079 h 35593323"/>
              <a:gd name="connsiteX5" fmla="*/ 11182033 w 27186446"/>
              <a:gd name="connsiteY5" fmla="*/ 29856239 h 35593323"/>
              <a:gd name="connsiteX6" fmla="*/ 1147636 w 27186446"/>
              <a:gd name="connsiteY6" fmla="*/ 30679643 h 35593323"/>
              <a:gd name="connsiteX7" fmla="*/ 1147636 w 27186446"/>
              <a:gd name="connsiteY7" fmla="*/ 30679643 h 35593323"/>
              <a:gd name="connsiteX8" fmla="*/ 498666 w 27186446"/>
              <a:gd name="connsiteY8" fmla="*/ 30733871 h 35593323"/>
              <a:gd name="connsiteX9" fmla="*/ 0 w 27186446"/>
              <a:gd name="connsiteY9" fmla="*/ 31307087 h 35593323"/>
              <a:gd name="connsiteX10" fmla="*/ 352425 w 27186446"/>
              <a:gd name="connsiteY10" fmla="*/ 31613667 h 35593323"/>
              <a:gd name="connsiteX11" fmla="*/ 18810352 w 27186446"/>
              <a:gd name="connsiteY11" fmla="*/ 30983427 h 35593323"/>
              <a:gd name="connsiteX12" fmla="*/ 21321458 w 27186446"/>
              <a:gd name="connsiteY12" fmla="*/ 13248683 h 35593323"/>
              <a:gd name="connsiteX0" fmla="*/ 11765407 w 22973184"/>
              <a:gd name="connsiteY0" fmla="*/ 0 h 35593323"/>
              <a:gd name="connsiteX1" fmla="*/ 10552367 w 22973184"/>
              <a:gd name="connsiteY1" fmla="*/ 18600927 h 35593323"/>
              <a:gd name="connsiteX2" fmla="*/ 10849166 w 22973184"/>
              <a:gd name="connsiteY2" fmla="*/ 19234975 h 35593323"/>
              <a:gd name="connsiteX3" fmla="*/ 11107103 w 22973184"/>
              <a:gd name="connsiteY3" fmla="*/ 19813079 h 35593323"/>
              <a:gd name="connsiteX4" fmla="*/ 11182033 w 22973184"/>
              <a:gd name="connsiteY4" fmla="*/ 29856239 h 35593323"/>
              <a:gd name="connsiteX5" fmla="*/ 1147636 w 22973184"/>
              <a:gd name="connsiteY5" fmla="*/ 30679643 h 35593323"/>
              <a:gd name="connsiteX6" fmla="*/ 1147636 w 22973184"/>
              <a:gd name="connsiteY6" fmla="*/ 30679643 h 35593323"/>
              <a:gd name="connsiteX7" fmla="*/ 498666 w 22973184"/>
              <a:gd name="connsiteY7" fmla="*/ 30733871 h 35593323"/>
              <a:gd name="connsiteX8" fmla="*/ 0 w 22973184"/>
              <a:gd name="connsiteY8" fmla="*/ 31307087 h 35593323"/>
              <a:gd name="connsiteX9" fmla="*/ 352425 w 22973184"/>
              <a:gd name="connsiteY9" fmla="*/ 31613667 h 35593323"/>
              <a:gd name="connsiteX10" fmla="*/ 18810352 w 22973184"/>
              <a:gd name="connsiteY10" fmla="*/ 30983427 h 35593323"/>
              <a:gd name="connsiteX11" fmla="*/ 21321458 w 22973184"/>
              <a:gd name="connsiteY11" fmla="*/ 13248683 h 35593323"/>
              <a:gd name="connsiteX0" fmla="*/ 11765407 w 18810352"/>
              <a:gd name="connsiteY0" fmla="*/ 0 h 35593323"/>
              <a:gd name="connsiteX1" fmla="*/ 10552367 w 18810352"/>
              <a:gd name="connsiteY1" fmla="*/ 18600927 h 35593323"/>
              <a:gd name="connsiteX2" fmla="*/ 10849166 w 18810352"/>
              <a:gd name="connsiteY2" fmla="*/ 19234975 h 35593323"/>
              <a:gd name="connsiteX3" fmla="*/ 11107103 w 18810352"/>
              <a:gd name="connsiteY3" fmla="*/ 19813079 h 35593323"/>
              <a:gd name="connsiteX4" fmla="*/ 11182033 w 18810352"/>
              <a:gd name="connsiteY4" fmla="*/ 29856239 h 35593323"/>
              <a:gd name="connsiteX5" fmla="*/ 1147636 w 18810352"/>
              <a:gd name="connsiteY5" fmla="*/ 30679643 h 35593323"/>
              <a:gd name="connsiteX6" fmla="*/ 1147636 w 18810352"/>
              <a:gd name="connsiteY6" fmla="*/ 30679643 h 35593323"/>
              <a:gd name="connsiteX7" fmla="*/ 498666 w 18810352"/>
              <a:gd name="connsiteY7" fmla="*/ 30733871 h 35593323"/>
              <a:gd name="connsiteX8" fmla="*/ 0 w 18810352"/>
              <a:gd name="connsiteY8" fmla="*/ 31307087 h 35593323"/>
              <a:gd name="connsiteX9" fmla="*/ 352425 w 18810352"/>
              <a:gd name="connsiteY9" fmla="*/ 31613667 h 35593323"/>
              <a:gd name="connsiteX10" fmla="*/ 18810352 w 18810352"/>
              <a:gd name="connsiteY10" fmla="*/ 30983427 h 35593323"/>
              <a:gd name="connsiteX0" fmla="*/ 11765407 w 12618992"/>
              <a:gd name="connsiteY0" fmla="*/ 0 h 32459785"/>
              <a:gd name="connsiteX1" fmla="*/ 10552367 w 12618992"/>
              <a:gd name="connsiteY1" fmla="*/ 18600927 h 32459785"/>
              <a:gd name="connsiteX2" fmla="*/ 10849166 w 12618992"/>
              <a:gd name="connsiteY2" fmla="*/ 19234975 h 32459785"/>
              <a:gd name="connsiteX3" fmla="*/ 11107103 w 12618992"/>
              <a:gd name="connsiteY3" fmla="*/ 19813079 h 32459785"/>
              <a:gd name="connsiteX4" fmla="*/ 11182033 w 12618992"/>
              <a:gd name="connsiteY4" fmla="*/ 29856239 h 32459785"/>
              <a:gd name="connsiteX5" fmla="*/ 1147636 w 12618992"/>
              <a:gd name="connsiteY5" fmla="*/ 30679643 h 32459785"/>
              <a:gd name="connsiteX6" fmla="*/ 1147636 w 12618992"/>
              <a:gd name="connsiteY6" fmla="*/ 30679643 h 32459785"/>
              <a:gd name="connsiteX7" fmla="*/ 498666 w 12618992"/>
              <a:gd name="connsiteY7" fmla="*/ 30733871 h 32459785"/>
              <a:gd name="connsiteX8" fmla="*/ 0 w 12618992"/>
              <a:gd name="connsiteY8" fmla="*/ 31307087 h 32459785"/>
              <a:gd name="connsiteX9" fmla="*/ 352425 w 12618992"/>
              <a:gd name="connsiteY9" fmla="*/ 31613667 h 32459785"/>
              <a:gd name="connsiteX0" fmla="*/ 11765407 w 12618992"/>
              <a:gd name="connsiteY0" fmla="*/ 0 h 32459785"/>
              <a:gd name="connsiteX1" fmla="*/ 10552367 w 12618992"/>
              <a:gd name="connsiteY1" fmla="*/ 18600927 h 32459785"/>
              <a:gd name="connsiteX2" fmla="*/ 10849166 w 12618992"/>
              <a:gd name="connsiteY2" fmla="*/ 19234975 h 32459785"/>
              <a:gd name="connsiteX3" fmla="*/ 11107103 w 12618992"/>
              <a:gd name="connsiteY3" fmla="*/ 19813079 h 32459785"/>
              <a:gd name="connsiteX4" fmla="*/ 11182033 w 12618992"/>
              <a:gd name="connsiteY4" fmla="*/ 29856239 h 32459785"/>
              <a:gd name="connsiteX5" fmla="*/ 1147636 w 12618992"/>
              <a:gd name="connsiteY5" fmla="*/ 30679643 h 32459785"/>
              <a:gd name="connsiteX6" fmla="*/ 1147636 w 12618992"/>
              <a:gd name="connsiteY6" fmla="*/ 30679643 h 32459785"/>
              <a:gd name="connsiteX7" fmla="*/ 498666 w 12618992"/>
              <a:gd name="connsiteY7" fmla="*/ 30733871 h 32459785"/>
              <a:gd name="connsiteX8" fmla="*/ 0 w 12618992"/>
              <a:gd name="connsiteY8" fmla="*/ 31307087 h 32459785"/>
              <a:gd name="connsiteX0" fmla="*/ 11266741 w 12120326"/>
              <a:gd name="connsiteY0" fmla="*/ 0 h 32459785"/>
              <a:gd name="connsiteX1" fmla="*/ 10053701 w 12120326"/>
              <a:gd name="connsiteY1" fmla="*/ 18600927 h 32459785"/>
              <a:gd name="connsiteX2" fmla="*/ 10350500 w 12120326"/>
              <a:gd name="connsiteY2" fmla="*/ 19234975 h 32459785"/>
              <a:gd name="connsiteX3" fmla="*/ 10608437 w 12120326"/>
              <a:gd name="connsiteY3" fmla="*/ 19813079 h 32459785"/>
              <a:gd name="connsiteX4" fmla="*/ 10683367 w 12120326"/>
              <a:gd name="connsiteY4" fmla="*/ 29856239 h 32459785"/>
              <a:gd name="connsiteX5" fmla="*/ 648970 w 12120326"/>
              <a:gd name="connsiteY5" fmla="*/ 30679643 h 32459785"/>
              <a:gd name="connsiteX6" fmla="*/ 648970 w 12120326"/>
              <a:gd name="connsiteY6" fmla="*/ 30679643 h 32459785"/>
              <a:gd name="connsiteX7" fmla="*/ 0 w 12120326"/>
              <a:gd name="connsiteY7" fmla="*/ 30733871 h 32459785"/>
              <a:gd name="connsiteX0" fmla="*/ 10617771 w 11471356"/>
              <a:gd name="connsiteY0" fmla="*/ 0 h 32459785"/>
              <a:gd name="connsiteX1" fmla="*/ 9404731 w 11471356"/>
              <a:gd name="connsiteY1" fmla="*/ 18600927 h 32459785"/>
              <a:gd name="connsiteX2" fmla="*/ 9701530 w 11471356"/>
              <a:gd name="connsiteY2" fmla="*/ 19234975 h 32459785"/>
              <a:gd name="connsiteX3" fmla="*/ 9959467 w 11471356"/>
              <a:gd name="connsiteY3" fmla="*/ 19813079 h 32459785"/>
              <a:gd name="connsiteX4" fmla="*/ 10034397 w 11471356"/>
              <a:gd name="connsiteY4" fmla="*/ 29856239 h 32459785"/>
              <a:gd name="connsiteX5" fmla="*/ 0 w 11471356"/>
              <a:gd name="connsiteY5" fmla="*/ 30679643 h 32459785"/>
              <a:gd name="connsiteX6" fmla="*/ 0 w 11471356"/>
              <a:gd name="connsiteY6" fmla="*/ 30679643 h 32459785"/>
              <a:gd name="connsiteX0" fmla="*/ 10617771 w 11471356"/>
              <a:gd name="connsiteY0" fmla="*/ 0 h 32459785"/>
              <a:gd name="connsiteX1" fmla="*/ 9404731 w 11471356"/>
              <a:gd name="connsiteY1" fmla="*/ 18600927 h 32459785"/>
              <a:gd name="connsiteX2" fmla="*/ 9701530 w 11471356"/>
              <a:gd name="connsiteY2" fmla="*/ 19234975 h 32459785"/>
              <a:gd name="connsiteX3" fmla="*/ 9959467 w 11471356"/>
              <a:gd name="connsiteY3" fmla="*/ 19813079 h 32459785"/>
              <a:gd name="connsiteX4" fmla="*/ 10034397 w 11471356"/>
              <a:gd name="connsiteY4" fmla="*/ 29856239 h 32459785"/>
              <a:gd name="connsiteX5" fmla="*/ 0 w 11471356"/>
              <a:gd name="connsiteY5" fmla="*/ 30679643 h 32459785"/>
              <a:gd name="connsiteX0" fmla="*/ 3926976 w 4780561"/>
              <a:gd name="connsiteY0" fmla="*/ 0 h 29856239"/>
              <a:gd name="connsiteX1" fmla="*/ 2713936 w 4780561"/>
              <a:gd name="connsiteY1" fmla="*/ 18600927 h 29856239"/>
              <a:gd name="connsiteX2" fmla="*/ 3010735 w 4780561"/>
              <a:gd name="connsiteY2" fmla="*/ 19234975 h 29856239"/>
              <a:gd name="connsiteX3" fmla="*/ 3268672 w 4780561"/>
              <a:gd name="connsiteY3" fmla="*/ 19813079 h 29856239"/>
              <a:gd name="connsiteX4" fmla="*/ 3343602 w 4780561"/>
              <a:gd name="connsiteY4" fmla="*/ 29856239 h 29856239"/>
              <a:gd name="connsiteX0" fmla="*/ 3926976 w 3926976"/>
              <a:gd name="connsiteY0" fmla="*/ 0 h 19813079"/>
              <a:gd name="connsiteX1" fmla="*/ 2713936 w 3926976"/>
              <a:gd name="connsiteY1" fmla="*/ 18600927 h 19813079"/>
              <a:gd name="connsiteX2" fmla="*/ 3010735 w 3926976"/>
              <a:gd name="connsiteY2" fmla="*/ 19234975 h 19813079"/>
              <a:gd name="connsiteX3" fmla="*/ 3268672 w 3926976"/>
              <a:gd name="connsiteY3" fmla="*/ 19813079 h 19813079"/>
              <a:gd name="connsiteX0" fmla="*/ 3926976 w 3926976"/>
              <a:gd name="connsiteY0" fmla="*/ 0 h 19234975"/>
              <a:gd name="connsiteX1" fmla="*/ 2713936 w 3926976"/>
              <a:gd name="connsiteY1" fmla="*/ 18600927 h 19234975"/>
              <a:gd name="connsiteX2" fmla="*/ 3010735 w 3926976"/>
              <a:gd name="connsiteY2" fmla="*/ 19234975 h 19234975"/>
              <a:gd name="connsiteX0" fmla="*/ 3926976 w 3926976"/>
              <a:gd name="connsiteY0" fmla="*/ 0 h 18600927"/>
              <a:gd name="connsiteX1" fmla="*/ 2713936 w 3926976"/>
              <a:gd name="connsiteY1" fmla="*/ 18600927 h 18600927"/>
            </a:gdLst>
            <a:ahLst/>
            <a:cxnLst>
              <a:cxn ang="0">
                <a:pos x="connsiteX0" y="connsiteY0"/>
              </a:cxn>
              <a:cxn ang="0">
                <a:pos x="connsiteX1" y="connsiteY1"/>
              </a:cxn>
            </a:cxnLst>
            <a:rect l="l" t="t" r="r" b="b"/>
            <a:pathLst>
              <a:path w="3926976" h="18600927">
                <a:moveTo>
                  <a:pt x="3926976" y="0"/>
                </a:moveTo>
                <a:cubicBezTo>
                  <a:pt x="-3189659" y="6329680"/>
                  <a:pt x="1253753" y="15565819"/>
                  <a:pt x="2713936" y="18600927"/>
                </a:cubicBezTo>
              </a:path>
            </a:pathLst>
          </a:custGeom>
          <a:noFill/>
          <a:ln w="317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5285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entered hea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F527-8662-5751-43FD-20FB2F3C927B}"/>
              </a:ext>
            </a:extLst>
          </p:cNvPr>
          <p:cNvSpPr>
            <a:spLocks noGrp="1"/>
          </p:cNvSpPr>
          <p:nvPr>
            <p:ph type="title"/>
          </p:nvPr>
        </p:nvSpPr>
        <p:spPr>
          <a:xfrm>
            <a:off x="853859" y="697591"/>
            <a:ext cx="10498354" cy="638502"/>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C652BF3A-8C5B-E78F-4022-12EE96CDAC62}"/>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spTree>
    <p:extLst>
      <p:ext uri="{BB962C8B-B14F-4D97-AF65-F5344CB8AC3E}">
        <p14:creationId xmlns:p14="http://schemas.microsoft.com/office/powerpoint/2010/main" val="1057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curve">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1A6B5475-DF38-2D90-6BB0-FB2A828AC8E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BEB6187A-F11D-9644-9DAA-87ACFD56DCB5}"/>
              </a:ext>
            </a:extLst>
          </p:cNvPr>
          <p:cNvSpPr>
            <a:spLocks noGrp="1"/>
          </p:cNvSpPr>
          <p:nvPr>
            <p:ph type="body" sz="quarter" idx="11"/>
          </p:nvPr>
        </p:nvSpPr>
        <p:spPr>
          <a:xfrm>
            <a:off x="853860" y="1700213"/>
            <a:ext cx="4214384" cy="4213225"/>
          </a:xfrm>
        </p:spPr>
        <p:txBody>
          <a:bodyPr numCol="1" spcCol="90000"/>
          <a:lstStyle/>
          <a:p>
            <a:pPr lvl="0"/>
            <a:r>
              <a:rPr lang="en-GB"/>
              <a:t>Click to edit Master text styles</a:t>
            </a:r>
          </a:p>
          <a:p>
            <a:pPr lvl="1"/>
            <a:r>
              <a:rPr lang="en-GB"/>
              <a:t>Second level</a:t>
            </a:r>
          </a:p>
          <a:p>
            <a:pPr lvl="2"/>
            <a:r>
              <a:rPr lang="en-GB"/>
              <a:t>Third level</a:t>
            </a:r>
          </a:p>
        </p:txBody>
      </p:sp>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6398996" cy="638502"/>
          </a:xfrm>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pic>
        <p:nvPicPr>
          <p:cNvPr id="5" name="Picture 4" descr="Shape&#10;&#10;Description automatically generated with low confidence">
            <a:extLst>
              <a:ext uri="{FF2B5EF4-FFF2-40B4-BE49-F238E27FC236}">
                <a16:creationId xmlns:a16="http://schemas.microsoft.com/office/drawing/2014/main" id="{A66B14FE-A4A4-16FF-C121-BDCB3F9F7F34}"/>
              </a:ext>
            </a:extLst>
          </p:cNvPr>
          <p:cNvPicPr>
            <a:picLocks noChangeAspect="1"/>
          </p:cNvPicPr>
          <p:nvPr userDrawn="1"/>
        </p:nvPicPr>
        <p:blipFill rotWithShape="1">
          <a:blip r:embed="rId3"/>
          <a:srcRect l="80667" t="86227"/>
          <a:stretch/>
        </p:blipFill>
        <p:spPr>
          <a:xfrm>
            <a:off x="9834880" y="5913438"/>
            <a:ext cx="2357120" cy="944562"/>
          </a:xfrm>
          <a:prstGeom prst="rect">
            <a:avLst/>
          </a:prstGeom>
        </p:spPr>
      </p:pic>
    </p:spTree>
    <p:extLst>
      <p:ext uri="{BB962C8B-B14F-4D97-AF65-F5344CB8AC3E}">
        <p14:creationId xmlns:p14="http://schemas.microsoft.com/office/powerpoint/2010/main" val="374691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curve">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141B563A-55F5-FBC0-3496-830BB56D20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8116424" cy="638502"/>
          </a:xfrm>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pic>
        <p:nvPicPr>
          <p:cNvPr id="5" name="Picture 4" descr="Shape&#10;&#10;Description automatically generated with low confidence">
            <a:extLst>
              <a:ext uri="{FF2B5EF4-FFF2-40B4-BE49-F238E27FC236}">
                <a16:creationId xmlns:a16="http://schemas.microsoft.com/office/drawing/2014/main" id="{A66B14FE-A4A4-16FF-C121-BDCB3F9F7F34}"/>
              </a:ext>
            </a:extLst>
          </p:cNvPr>
          <p:cNvPicPr>
            <a:picLocks noChangeAspect="1"/>
          </p:cNvPicPr>
          <p:nvPr userDrawn="1"/>
        </p:nvPicPr>
        <p:blipFill rotWithShape="1">
          <a:blip r:embed="rId3"/>
          <a:srcRect l="80667" t="86227"/>
          <a:stretch/>
        </p:blipFill>
        <p:spPr>
          <a:xfrm>
            <a:off x="9834880" y="5913438"/>
            <a:ext cx="2357120" cy="944562"/>
          </a:xfrm>
          <a:prstGeom prst="rect">
            <a:avLst/>
          </a:prstGeom>
        </p:spPr>
      </p:pic>
      <p:sp>
        <p:nvSpPr>
          <p:cNvPr id="8" name="Text Placeholder 6">
            <a:extLst>
              <a:ext uri="{FF2B5EF4-FFF2-40B4-BE49-F238E27FC236}">
                <a16:creationId xmlns:a16="http://schemas.microsoft.com/office/drawing/2014/main" id="{65EA16F2-EAEF-DF63-B3EC-0054ACAAB098}"/>
              </a:ext>
            </a:extLst>
          </p:cNvPr>
          <p:cNvSpPr>
            <a:spLocks noGrp="1"/>
          </p:cNvSpPr>
          <p:nvPr>
            <p:ph type="body" sz="quarter" idx="11"/>
          </p:nvPr>
        </p:nvSpPr>
        <p:spPr>
          <a:xfrm>
            <a:off x="853860" y="1700213"/>
            <a:ext cx="4214384" cy="4213225"/>
          </a:xfrm>
        </p:spPr>
        <p:txBody>
          <a:bodyPr numCol="1" spcCol="90000"/>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4752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curv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DC3051-5EE4-900E-2EC1-F446E371B2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F5F827-EF22-E646-35CD-F621305B80D4}"/>
              </a:ext>
            </a:extLst>
          </p:cNvPr>
          <p:cNvSpPr>
            <a:spLocks noGrp="1"/>
          </p:cNvSpPr>
          <p:nvPr>
            <p:ph type="title"/>
          </p:nvPr>
        </p:nvSpPr>
        <p:spPr>
          <a:xfrm>
            <a:off x="853859" y="713278"/>
            <a:ext cx="6419777" cy="638502"/>
          </a:xfrm>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A6D1E7D7-5399-0AE9-A600-53AC8FF2F27D}"/>
              </a:ext>
            </a:extLst>
          </p:cNvPr>
          <p:cNvSpPr>
            <a:spLocks noGrp="1"/>
          </p:cNvSpPr>
          <p:nvPr>
            <p:ph type="sldNum" sz="quarter" idx="10"/>
          </p:nvPr>
        </p:nvSpPr>
        <p:spPr/>
        <p:txBody>
          <a:bodyPr/>
          <a:lstStyle/>
          <a:p>
            <a:pPr algn="l"/>
            <a:fld id="{29EDC04C-79A9-9541-82F5-51F27247C837}" type="slidenum">
              <a:rPr lang="en-US" smtClean="0"/>
              <a:pPr algn="l"/>
              <a:t>‹#›</a:t>
            </a:fld>
            <a:endParaRPr lang="en-US"/>
          </a:p>
        </p:txBody>
      </p:sp>
      <p:pic>
        <p:nvPicPr>
          <p:cNvPr id="5" name="Picture 4" descr="Shape&#10;&#10;Description automatically generated with low confidence">
            <a:extLst>
              <a:ext uri="{FF2B5EF4-FFF2-40B4-BE49-F238E27FC236}">
                <a16:creationId xmlns:a16="http://schemas.microsoft.com/office/drawing/2014/main" id="{A66B14FE-A4A4-16FF-C121-BDCB3F9F7F34}"/>
              </a:ext>
            </a:extLst>
          </p:cNvPr>
          <p:cNvPicPr>
            <a:picLocks noChangeAspect="1"/>
          </p:cNvPicPr>
          <p:nvPr userDrawn="1"/>
        </p:nvPicPr>
        <p:blipFill rotWithShape="1">
          <a:blip r:embed="rId4"/>
          <a:srcRect l="80667" t="86227"/>
          <a:stretch/>
        </p:blipFill>
        <p:spPr>
          <a:xfrm>
            <a:off x="9834880" y="5913438"/>
            <a:ext cx="2357120" cy="944562"/>
          </a:xfrm>
          <a:prstGeom prst="rect">
            <a:avLst/>
          </a:prstGeom>
        </p:spPr>
      </p:pic>
      <p:sp>
        <p:nvSpPr>
          <p:cNvPr id="11" name="Text Placeholder 6">
            <a:extLst>
              <a:ext uri="{FF2B5EF4-FFF2-40B4-BE49-F238E27FC236}">
                <a16:creationId xmlns:a16="http://schemas.microsoft.com/office/drawing/2014/main" id="{3F22B618-1B44-07FA-AE4A-437815FBA478}"/>
              </a:ext>
            </a:extLst>
          </p:cNvPr>
          <p:cNvSpPr>
            <a:spLocks noGrp="1"/>
          </p:cNvSpPr>
          <p:nvPr>
            <p:ph type="body" sz="quarter" idx="11"/>
          </p:nvPr>
        </p:nvSpPr>
        <p:spPr>
          <a:xfrm>
            <a:off x="853860" y="1700213"/>
            <a:ext cx="4214384" cy="4213225"/>
          </a:xfrm>
        </p:spPr>
        <p:txBody>
          <a:bodyPr numCol="1" spcCol="90000"/>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7632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ableware, dishware, seat, cup&#10;&#10;Description automatically generated">
            <a:extLst>
              <a:ext uri="{FF2B5EF4-FFF2-40B4-BE49-F238E27FC236}">
                <a16:creationId xmlns:a16="http://schemas.microsoft.com/office/drawing/2014/main" id="{0891C08A-11FC-2B8B-5557-79BF486A5DB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EAEDB6D1-D1BF-9C09-9426-FBC3ED724566}"/>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BD4668C3-E75C-19DC-4623-E4C4011F55F2}"/>
              </a:ext>
            </a:extLst>
          </p:cNvPr>
          <p:cNvSpPr>
            <a:spLocks noGrp="1"/>
          </p:cNvSpPr>
          <p:nvPr>
            <p:ph type="title"/>
          </p:nvPr>
        </p:nvSpPr>
        <p:spPr>
          <a:xfrm>
            <a:off x="6448747" y="4945569"/>
            <a:ext cx="4903466" cy="638502"/>
          </a:xfrm>
        </p:spPr>
        <p:txBody>
          <a:bodyPr/>
          <a:lstStyle>
            <a:lvl1pPr>
              <a:defRPr>
                <a:solidFill>
                  <a:schemeClr val="tx2"/>
                </a:solidFill>
              </a:defRPr>
            </a:lvl1pPr>
          </a:lstStyle>
          <a:p>
            <a:r>
              <a:rPr lang="en-GB"/>
              <a:t>Click to edit Master title style</a:t>
            </a:r>
            <a:endParaRPr lang="en-US"/>
          </a:p>
        </p:txBody>
      </p:sp>
      <p:sp>
        <p:nvSpPr>
          <p:cNvPr id="12" name="Subtitle 2">
            <a:extLst>
              <a:ext uri="{FF2B5EF4-FFF2-40B4-BE49-F238E27FC236}">
                <a16:creationId xmlns:a16="http://schemas.microsoft.com/office/drawing/2014/main" id="{C040BDA9-360B-28E4-C56F-B833CF0231B5}"/>
              </a:ext>
            </a:extLst>
          </p:cNvPr>
          <p:cNvSpPr>
            <a:spLocks noGrp="1"/>
          </p:cNvSpPr>
          <p:nvPr>
            <p:ph type="subTitle" idx="1"/>
          </p:nvPr>
        </p:nvSpPr>
        <p:spPr>
          <a:xfrm>
            <a:off x="6448748" y="5553075"/>
            <a:ext cx="4903466" cy="936625"/>
          </a:xfrm>
          <a:prstGeom prst="rect">
            <a:avLst/>
          </a:prstGeom>
        </p:spPr>
        <p:txBody>
          <a:bodyPr>
            <a:noAutofit/>
          </a:bodyPr>
          <a:lstStyle>
            <a:lvl1pPr marL="0" indent="0" algn="l">
              <a:buNone/>
              <a:defRPr sz="26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90896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3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ableware, dishware, seat, cup&#10;&#10;Description automatically generated">
            <a:extLst>
              <a:ext uri="{FF2B5EF4-FFF2-40B4-BE49-F238E27FC236}">
                <a16:creationId xmlns:a16="http://schemas.microsoft.com/office/drawing/2014/main" id="{0891C08A-11FC-2B8B-5557-79BF486A5DB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EAEDB6D1-D1BF-9C09-9426-FBC3ED724566}"/>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BD4668C3-E75C-19DC-4623-E4C4011F55F2}"/>
              </a:ext>
            </a:extLst>
          </p:cNvPr>
          <p:cNvSpPr>
            <a:spLocks noGrp="1"/>
          </p:cNvSpPr>
          <p:nvPr>
            <p:ph type="title"/>
          </p:nvPr>
        </p:nvSpPr>
        <p:spPr>
          <a:xfrm>
            <a:off x="6448747" y="4545513"/>
            <a:ext cx="4903466" cy="638502"/>
          </a:xfrm>
        </p:spPr>
        <p:txBody>
          <a:bodyPr/>
          <a:lstStyle>
            <a:lvl1pPr>
              <a:defRPr sz="2400">
                <a:solidFill>
                  <a:schemeClr val="tx2"/>
                </a:solidFill>
              </a:defRPr>
            </a:lvl1pPr>
          </a:lstStyle>
          <a:p>
            <a:r>
              <a:rPr lang="en-GB"/>
              <a:t>Click to edit Master title style</a:t>
            </a:r>
            <a:endParaRPr lang="en-US"/>
          </a:p>
        </p:txBody>
      </p:sp>
      <p:sp>
        <p:nvSpPr>
          <p:cNvPr id="12" name="Subtitle 2">
            <a:extLst>
              <a:ext uri="{FF2B5EF4-FFF2-40B4-BE49-F238E27FC236}">
                <a16:creationId xmlns:a16="http://schemas.microsoft.com/office/drawing/2014/main" id="{C040BDA9-360B-28E4-C56F-B833CF0231B5}"/>
              </a:ext>
            </a:extLst>
          </p:cNvPr>
          <p:cNvSpPr>
            <a:spLocks noGrp="1"/>
          </p:cNvSpPr>
          <p:nvPr>
            <p:ph type="subTitle" idx="1"/>
          </p:nvPr>
        </p:nvSpPr>
        <p:spPr>
          <a:xfrm>
            <a:off x="6448748" y="5153019"/>
            <a:ext cx="4903466" cy="1336681"/>
          </a:xfrm>
          <a:prstGeom prst="rect">
            <a:avLst/>
          </a:prstGeom>
        </p:spPr>
        <p:txBody>
          <a:bodyPr>
            <a:noAutofit/>
          </a:bodyPr>
          <a:lstStyle>
            <a:lvl1pPr marL="0" indent="0" algn="l">
              <a:buNone/>
              <a:defRPr sz="18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32437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3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rgbClr val="009C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8000" y="882000"/>
            <a:ext cx="5940000" cy="5040000"/>
          </a:xfrm>
        </p:spPr>
        <p:txBody>
          <a:bodyPr anchor="t"/>
          <a:lstStyle>
            <a:lvl1pPr>
              <a:lnSpc>
                <a:spcPct val="80000"/>
              </a:lnSpc>
              <a:defRPr>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descr="A picture containing tableware, dishware, seat, cup&#10;&#10;Description automatically generated">
            <a:extLst>
              <a:ext uri="{FF2B5EF4-FFF2-40B4-BE49-F238E27FC236}">
                <a16:creationId xmlns:a16="http://schemas.microsoft.com/office/drawing/2014/main" id="{0891C08A-11FC-2B8B-5557-79BF486A5DB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EAEDB6D1-D1BF-9C09-9426-FBC3ED724566}"/>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13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3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no logo">
    <p:spTree>
      <p:nvGrpSpPr>
        <p:cNvPr id="1" name=""/>
        <p:cNvGrpSpPr/>
        <p:nvPr/>
      </p:nvGrpSpPr>
      <p:grpSpPr>
        <a:xfrm>
          <a:off x="0" y="0"/>
          <a:ext cx="0" cy="0"/>
          <a:chOff x="0" y="0"/>
          <a:chExt cx="0" cy="0"/>
        </a:xfrm>
      </p:grpSpPr>
      <p:pic>
        <p:nvPicPr>
          <p:cNvPr id="8" name="Picture 7" descr="A picture containing tableware, dishware, seat, cup&#10;&#10;Description automatically generated">
            <a:extLst>
              <a:ext uri="{FF2B5EF4-FFF2-40B4-BE49-F238E27FC236}">
                <a16:creationId xmlns:a16="http://schemas.microsoft.com/office/drawing/2014/main" id="{0891C08A-11FC-2B8B-5557-79BF486A5DB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613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3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S">
    <p:bg>
      <p:bgPr>
        <a:solidFill>
          <a:schemeClr val="accent1"/>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77CA39A4-7993-2653-74E7-AD2C14F5C7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Picture 1" descr="A picture containing shape&#10;&#10;Description automatically generated">
            <a:extLst>
              <a:ext uri="{FF2B5EF4-FFF2-40B4-BE49-F238E27FC236}">
                <a16:creationId xmlns:a16="http://schemas.microsoft.com/office/drawing/2014/main" id="{6982505E-F2DD-7117-2BD8-22F26BEB045A}"/>
              </a:ext>
            </a:extLst>
          </p:cNvPr>
          <p:cNvPicPr>
            <a:picLocks noChangeAspect="1"/>
          </p:cNvPicPr>
          <p:nvPr userDrawn="1"/>
        </p:nvPicPr>
        <p:blipFill>
          <a:blip r:embed="rId3"/>
          <a:stretch>
            <a:fillRect/>
          </a:stretch>
        </p:blipFill>
        <p:spPr>
          <a:xfrm>
            <a:off x="0" y="0"/>
            <a:ext cx="12192000" cy="6858000"/>
          </a:xfrm>
          <a:prstGeom prst="rect">
            <a:avLst/>
          </a:prstGeom>
          <a:solidFill>
            <a:schemeClr val="bg1">
              <a:alpha val="0"/>
            </a:schemeClr>
          </a:solidFill>
        </p:spPr>
      </p:pic>
      <p:sp>
        <p:nvSpPr>
          <p:cNvPr id="3" name="Title 10">
            <a:extLst>
              <a:ext uri="{FF2B5EF4-FFF2-40B4-BE49-F238E27FC236}">
                <a16:creationId xmlns:a16="http://schemas.microsoft.com/office/drawing/2014/main" id="{8D1F7CA9-268C-8640-8428-EBA2A8431136}"/>
              </a:ext>
            </a:extLst>
          </p:cNvPr>
          <p:cNvSpPr>
            <a:spLocks noGrp="1"/>
          </p:cNvSpPr>
          <p:nvPr>
            <p:ph type="title"/>
          </p:nvPr>
        </p:nvSpPr>
        <p:spPr>
          <a:xfrm>
            <a:off x="6448747" y="4558110"/>
            <a:ext cx="4903466" cy="638502"/>
          </a:xfrm>
        </p:spPr>
        <p:txBody>
          <a:bodyPr/>
          <a:lstStyle>
            <a:lvl1pPr>
              <a:defRPr>
                <a:solidFill>
                  <a:schemeClr val="bg1"/>
                </a:solidFill>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E2859876-C436-8055-10DF-9A5E8C402C2D}"/>
              </a:ext>
            </a:extLst>
          </p:cNvPr>
          <p:cNvSpPr>
            <a:spLocks noGrp="1"/>
          </p:cNvSpPr>
          <p:nvPr>
            <p:ph type="subTitle" idx="1"/>
          </p:nvPr>
        </p:nvSpPr>
        <p:spPr>
          <a:xfrm>
            <a:off x="6448748" y="5165616"/>
            <a:ext cx="4903466" cy="936625"/>
          </a:xfrm>
          <a:prstGeom prst="rect">
            <a:avLst/>
          </a:prstGeom>
        </p:spPr>
        <p:txBody>
          <a:bodyPr>
            <a:noAutofit/>
          </a:bodyPr>
          <a:lstStyle>
            <a:lvl1pPr marL="0" indent="0" algn="l">
              <a:buNone/>
              <a:defRPr sz="2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6607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animated S">
    <p:bg>
      <p:bgPr>
        <a:solidFill>
          <a:schemeClr val="accent1"/>
        </a:solidFill>
        <a:effectLst/>
      </p:bgPr>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6982505E-F2DD-7117-2BD8-22F26BEB045A}"/>
              </a:ext>
            </a:extLst>
          </p:cNvPr>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
        <p:nvSpPr>
          <p:cNvPr id="3" name="Title 10">
            <a:extLst>
              <a:ext uri="{FF2B5EF4-FFF2-40B4-BE49-F238E27FC236}">
                <a16:creationId xmlns:a16="http://schemas.microsoft.com/office/drawing/2014/main" id="{8D1F7CA9-268C-8640-8428-EBA2A8431136}"/>
              </a:ext>
            </a:extLst>
          </p:cNvPr>
          <p:cNvSpPr>
            <a:spLocks noGrp="1"/>
          </p:cNvSpPr>
          <p:nvPr>
            <p:ph type="title"/>
          </p:nvPr>
        </p:nvSpPr>
        <p:spPr>
          <a:xfrm>
            <a:off x="6448747" y="4558110"/>
            <a:ext cx="4903466" cy="638502"/>
          </a:xfrm>
        </p:spPr>
        <p:txBody>
          <a:bodyPr/>
          <a:lstStyle>
            <a:lvl1pPr>
              <a:defRPr>
                <a:solidFill>
                  <a:schemeClr val="bg1"/>
                </a:solidFill>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E2859876-C436-8055-10DF-9A5E8C402C2D}"/>
              </a:ext>
            </a:extLst>
          </p:cNvPr>
          <p:cNvSpPr>
            <a:spLocks noGrp="1"/>
          </p:cNvSpPr>
          <p:nvPr>
            <p:ph type="subTitle" idx="1"/>
          </p:nvPr>
        </p:nvSpPr>
        <p:spPr>
          <a:xfrm>
            <a:off x="6448748" y="5165616"/>
            <a:ext cx="4903466" cy="936625"/>
          </a:xfrm>
          <a:prstGeom prst="rect">
            <a:avLst/>
          </a:prstGeom>
        </p:spPr>
        <p:txBody>
          <a:bodyPr>
            <a:noAutofit/>
          </a:bodyPr>
          <a:lstStyle>
            <a:lvl1pPr marL="0" indent="0" algn="l">
              <a:buNone/>
              <a:defRPr sz="2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1" name="Freeform 10">
            <a:extLst>
              <a:ext uri="{FF2B5EF4-FFF2-40B4-BE49-F238E27FC236}">
                <a16:creationId xmlns:a16="http://schemas.microsoft.com/office/drawing/2014/main" id="{165A036E-7170-24A8-FAD7-ACD8BBD4672C}"/>
              </a:ext>
            </a:extLst>
          </p:cNvPr>
          <p:cNvSpPr/>
          <p:nvPr/>
        </p:nvSpPr>
        <p:spPr>
          <a:xfrm>
            <a:off x="1027764" y="448374"/>
            <a:ext cx="6720060" cy="6409626"/>
          </a:xfrm>
          <a:custGeom>
            <a:avLst/>
            <a:gdLst>
              <a:gd name="connsiteX0" fmla="*/ 6720061 w 6720060"/>
              <a:gd name="connsiteY0" fmla="*/ 6409627 h 6409626"/>
              <a:gd name="connsiteX1" fmla="*/ 3996038 w 6720060"/>
              <a:gd name="connsiteY1" fmla="*/ 4893882 h 6409626"/>
              <a:gd name="connsiteX2" fmla="*/ 1858437 w 6720060"/>
              <a:gd name="connsiteY2" fmla="*/ 1484440 h 6409626"/>
              <a:gd name="connsiteX3" fmla="*/ 3939650 w 6720060"/>
              <a:gd name="connsiteY3" fmla="*/ 390969 h 6409626"/>
              <a:gd name="connsiteX4" fmla="*/ 3939650 w 6720060"/>
              <a:gd name="connsiteY4" fmla="*/ 390969 h 6409626"/>
              <a:gd name="connsiteX5" fmla="*/ 4087097 w 6720060"/>
              <a:gd name="connsiteY5" fmla="*/ 240856 h 6409626"/>
              <a:gd name="connsiteX6" fmla="*/ 4087097 w 6720060"/>
              <a:gd name="connsiteY6" fmla="*/ 10541 h 6409626"/>
              <a:gd name="connsiteX7" fmla="*/ 3835637 w 6720060"/>
              <a:gd name="connsiteY7" fmla="*/ 0 h 6409626"/>
              <a:gd name="connsiteX8" fmla="*/ 3835637 w 6720060"/>
              <a:gd name="connsiteY8" fmla="*/ 0 h 6409626"/>
              <a:gd name="connsiteX9" fmla="*/ 34590 w 6720060"/>
              <a:gd name="connsiteY9" fmla="*/ 3184589 h 6409626"/>
              <a:gd name="connsiteX10" fmla="*/ 1176638 w 6720060"/>
              <a:gd name="connsiteY10" fmla="*/ 6400800 h 640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20060" h="6409626">
                <a:moveTo>
                  <a:pt x="6720061" y="6409627"/>
                </a:moveTo>
                <a:cubicBezTo>
                  <a:pt x="5923327" y="5780977"/>
                  <a:pt x="4927773" y="5293233"/>
                  <a:pt x="3996038" y="4893882"/>
                </a:cubicBezTo>
                <a:cubicBezTo>
                  <a:pt x="2352594" y="4189540"/>
                  <a:pt x="1393681" y="2660079"/>
                  <a:pt x="1858437" y="1484440"/>
                </a:cubicBezTo>
                <a:cubicBezTo>
                  <a:pt x="2273918" y="433578"/>
                  <a:pt x="3923013" y="391287"/>
                  <a:pt x="3939650" y="390969"/>
                </a:cubicBezTo>
                <a:lnTo>
                  <a:pt x="3939650" y="390969"/>
                </a:lnTo>
                <a:cubicBezTo>
                  <a:pt x="4021501" y="389446"/>
                  <a:pt x="4087097" y="322707"/>
                  <a:pt x="4087097" y="240856"/>
                </a:cubicBezTo>
                <a:lnTo>
                  <a:pt x="4087097" y="10541"/>
                </a:lnTo>
                <a:cubicBezTo>
                  <a:pt x="4087097" y="10541"/>
                  <a:pt x="3906312" y="0"/>
                  <a:pt x="3835637" y="0"/>
                </a:cubicBezTo>
                <a:lnTo>
                  <a:pt x="3835637" y="0"/>
                </a:lnTo>
                <a:cubicBezTo>
                  <a:pt x="3269280" y="0"/>
                  <a:pt x="424480" y="153607"/>
                  <a:pt x="34590" y="3184589"/>
                </a:cubicBezTo>
                <a:cubicBezTo>
                  <a:pt x="-148544" y="4608195"/>
                  <a:pt x="419273" y="5650738"/>
                  <a:pt x="1176638" y="6400800"/>
                </a:cubicBezTo>
              </a:path>
            </a:pathLst>
          </a:custGeom>
          <a:noFill/>
          <a:ln w="28575" cap="flat">
            <a:solidFill>
              <a:srgbClr val="FFD0F2"/>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7778C40-1165-A3D4-94C3-8FB28DA315BE}"/>
              </a:ext>
            </a:extLst>
          </p:cNvPr>
          <p:cNvSpPr/>
          <p:nvPr/>
        </p:nvSpPr>
        <p:spPr>
          <a:xfrm>
            <a:off x="5567298" y="468821"/>
            <a:ext cx="3181286" cy="3339183"/>
          </a:xfrm>
          <a:custGeom>
            <a:avLst/>
            <a:gdLst>
              <a:gd name="connsiteX0" fmla="*/ 1315212 w 3181286"/>
              <a:gd name="connsiteY0" fmla="*/ 1133666 h 3339183"/>
              <a:gd name="connsiteX1" fmla="*/ 781304 w 3181286"/>
              <a:gd name="connsiteY1" fmla="*/ 2247202 h 3339183"/>
              <a:gd name="connsiteX2" fmla="*/ 1841627 w 3181286"/>
              <a:gd name="connsiteY2" fmla="*/ 3331527 h 3339183"/>
              <a:gd name="connsiteX3" fmla="*/ 3181287 w 3181286"/>
              <a:gd name="connsiteY3" fmla="*/ 2136712 h 3339183"/>
              <a:gd name="connsiteX4" fmla="*/ 3154680 w 3181286"/>
              <a:gd name="connsiteY4" fmla="*/ 1885061 h 3339183"/>
              <a:gd name="connsiteX5" fmla="*/ 170371 w 3181286"/>
              <a:gd name="connsiteY5" fmla="*/ 23178 h 3339183"/>
              <a:gd name="connsiteX6" fmla="*/ 0 w 3181286"/>
              <a:gd name="connsiteY6" fmla="*/ 0 h 3339183"/>
              <a:gd name="connsiteX7" fmla="*/ 0 w 3181286"/>
              <a:gd name="connsiteY7" fmla="*/ 250825 h 3339183"/>
              <a:gd name="connsiteX8" fmla="*/ 128842 w 3181286"/>
              <a:gd name="connsiteY8" fmla="*/ 399479 h 3339183"/>
              <a:gd name="connsiteX9" fmla="*/ 128842 w 3181286"/>
              <a:gd name="connsiteY9" fmla="*/ 399479 h 3339183"/>
              <a:gd name="connsiteX10" fmla="*/ 1315212 w 3181286"/>
              <a:gd name="connsiteY10" fmla="*/ 1133602 h 33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286" h="3339183">
                <a:moveTo>
                  <a:pt x="1315212" y="1133666"/>
                </a:moveTo>
                <a:cubicBezTo>
                  <a:pt x="949516" y="1374458"/>
                  <a:pt x="741299" y="1794256"/>
                  <a:pt x="781304" y="2247202"/>
                </a:cubicBezTo>
                <a:cubicBezTo>
                  <a:pt x="831088" y="2810827"/>
                  <a:pt x="1279271" y="3268917"/>
                  <a:pt x="1841627" y="3331527"/>
                </a:cubicBezTo>
                <a:cubicBezTo>
                  <a:pt x="2565781" y="3412173"/>
                  <a:pt x="3181287" y="2844991"/>
                  <a:pt x="3181287" y="2136712"/>
                </a:cubicBezTo>
                <a:cubicBezTo>
                  <a:pt x="3181287" y="2067052"/>
                  <a:pt x="3178239" y="1975549"/>
                  <a:pt x="3154680" y="1885061"/>
                </a:cubicBezTo>
                <a:cubicBezTo>
                  <a:pt x="2789555" y="483933"/>
                  <a:pt x="778129" y="105728"/>
                  <a:pt x="170371" y="23178"/>
                </a:cubicBezTo>
                <a:lnTo>
                  <a:pt x="0" y="0"/>
                </a:lnTo>
                <a:lnTo>
                  <a:pt x="0" y="250825"/>
                </a:lnTo>
                <a:cubicBezTo>
                  <a:pt x="0" y="325501"/>
                  <a:pt x="54928" y="388874"/>
                  <a:pt x="128842" y="399479"/>
                </a:cubicBezTo>
                <a:lnTo>
                  <a:pt x="128842" y="399479"/>
                </a:lnTo>
                <a:cubicBezTo>
                  <a:pt x="137287" y="400685"/>
                  <a:pt x="951167" y="526987"/>
                  <a:pt x="1315212" y="1133602"/>
                </a:cubicBezTo>
                <a:close/>
              </a:path>
            </a:pathLst>
          </a:custGeom>
          <a:noFill/>
          <a:ln w="28575" cap="flat">
            <a:solidFill>
              <a:srgbClr val="FFD0F2"/>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FDB5B62-5AF8-CFC9-DE51-193C2AE1B46B}"/>
              </a:ext>
            </a:extLst>
          </p:cNvPr>
          <p:cNvSpPr/>
          <p:nvPr/>
        </p:nvSpPr>
        <p:spPr>
          <a:xfrm>
            <a:off x="1027764" y="448374"/>
            <a:ext cx="6720060" cy="6409626"/>
          </a:xfrm>
          <a:custGeom>
            <a:avLst/>
            <a:gdLst>
              <a:gd name="connsiteX0" fmla="*/ 6720061 w 6720060"/>
              <a:gd name="connsiteY0" fmla="*/ 6409627 h 6409626"/>
              <a:gd name="connsiteX1" fmla="*/ 3996038 w 6720060"/>
              <a:gd name="connsiteY1" fmla="*/ 4893882 h 6409626"/>
              <a:gd name="connsiteX2" fmla="*/ 1858437 w 6720060"/>
              <a:gd name="connsiteY2" fmla="*/ 1484440 h 6409626"/>
              <a:gd name="connsiteX3" fmla="*/ 3939650 w 6720060"/>
              <a:gd name="connsiteY3" fmla="*/ 390969 h 6409626"/>
              <a:gd name="connsiteX4" fmla="*/ 3939650 w 6720060"/>
              <a:gd name="connsiteY4" fmla="*/ 390969 h 6409626"/>
              <a:gd name="connsiteX5" fmla="*/ 4087097 w 6720060"/>
              <a:gd name="connsiteY5" fmla="*/ 240856 h 6409626"/>
              <a:gd name="connsiteX6" fmla="*/ 4087097 w 6720060"/>
              <a:gd name="connsiteY6" fmla="*/ 10541 h 6409626"/>
              <a:gd name="connsiteX7" fmla="*/ 3835637 w 6720060"/>
              <a:gd name="connsiteY7" fmla="*/ 0 h 6409626"/>
              <a:gd name="connsiteX8" fmla="*/ 3835637 w 6720060"/>
              <a:gd name="connsiteY8" fmla="*/ 0 h 6409626"/>
              <a:gd name="connsiteX9" fmla="*/ 34590 w 6720060"/>
              <a:gd name="connsiteY9" fmla="*/ 3184589 h 6409626"/>
              <a:gd name="connsiteX10" fmla="*/ 1176638 w 6720060"/>
              <a:gd name="connsiteY10" fmla="*/ 6400800 h 640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20060" h="6409626">
                <a:moveTo>
                  <a:pt x="6720061" y="6409627"/>
                </a:moveTo>
                <a:cubicBezTo>
                  <a:pt x="5923327" y="5780977"/>
                  <a:pt x="4927773" y="5293233"/>
                  <a:pt x="3996038" y="4893882"/>
                </a:cubicBezTo>
                <a:cubicBezTo>
                  <a:pt x="2352594" y="4189540"/>
                  <a:pt x="1393681" y="2660079"/>
                  <a:pt x="1858437" y="1484440"/>
                </a:cubicBezTo>
                <a:cubicBezTo>
                  <a:pt x="2273918" y="433578"/>
                  <a:pt x="3923013" y="391287"/>
                  <a:pt x="3939650" y="390969"/>
                </a:cubicBezTo>
                <a:lnTo>
                  <a:pt x="3939650" y="390969"/>
                </a:lnTo>
                <a:cubicBezTo>
                  <a:pt x="4021501" y="389446"/>
                  <a:pt x="4087097" y="322707"/>
                  <a:pt x="4087097" y="240856"/>
                </a:cubicBezTo>
                <a:lnTo>
                  <a:pt x="4087097" y="10541"/>
                </a:lnTo>
                <a:cubicBezTo>
                  <a:pt x="4087097" y="10541"/>
                  <a:pt x="3906312" y="0"/>
                  <a:pt x="3835637" y="0"/>
                </a:cubicBezTo>
                <a:lnTo>
                  <a:pt x="3835637" y="0"/>
                </a:lnTo>
                <a:cubicBezTo>
                  <a:pt x="3269280" y="0"/>
                  <a:pt x="424480" y="153607"/>
                  <a:pt x="34590" y="3184589"/>
                </a:cubicBezTo>
                <a:cubicBezTo>
                  <a:pt x="-148544" y="4608195"/>
                  <a:pt x="419273" y="5650738"/>
                  <a:pt x="1176638" y="6400800"/>
                </a:cubicBezTo>
              </a:path>
            </a:pathLst>
          </a:custGeom>
          <a:solidFill>
            <a:srgbClr val="FFD0F2"/>
          </a:solidFill>
          <a:ln w="2857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677DC53-883E-D34F-6F06-DED66A9F2241}"/>
              </a:ext>
            </a:extLst>
          </p:cNvPr>
          <p:cNvSpPr/>
          <p:nvPr/>
        </p:nvSpPr>
        <p:spPr>
          <a:xfrm>
            <a:off x="5567298" y="468821"/>
            <a:ext cx="3181286" cy="3339183"/>
          </a:xfrm>
          <a:custGeom>
            <a:avLst/>
            <a:gdLst>
              <a:gd name="connsiteX0" fmla="*/ 1315212 w 3181286"/>
              <a:gd name="connsiteY0" fmla="*/ 1133666 h 3339183"/>
              <a:gd name="connsiteX1" fmla="*/ 781304 w 3181286"/>
              <a:gd name="connsiteY1" fmla="*/ 2247202 h 3339183"/>
              <a:gd name="connsiteX2" fmla="*/ 1841627 w 3181286"/>
              <a:gd name="connsiteY2" fmla="*/ 3331527 h 3339183"/>
              <a:gd name="connsiteX3" fmla="*/ 3181287 w 3181286"/>
              <a:gd name="connsiteY3" fmla="*/ 2136712 h 3339183"/>
              <a:gd name="connsiteX4" fmla="*/ 3154680 w 3181286"/>
              <a:gd name="connsiteY4" fmla="*/ 1885061 h 3339183"/>
              <a:gd name="connsiteX5" fmla="*/ 170371 w 3181286"/>
              <a:gd name="connsiteY5" fmla="*/ 23178 h 3339183"/>
              <a:gd name="connsiteX6" fmla="*/ 0 w 3181286"/>
              <a:gd name="connsiteY6" fmla="*/ 0 h 3339183"/>
              <a:gd name="connsiteX7" fmla="*/ 0 w 3181286"/>
              <a:gd name="connsiteY7" fmla="*/ 250825 h 3339183"/>
              <a:gd name="connsiteX8" fmla="*/ 128842 w 3181286"/>
              <a:gd name="connsiteY8" fmla="*/ 399479 h 3339183"/>
              <a:gd name="connsiteX9" fmla="*/ 128842 w 3181286"/>
              <a:gd name="connsiteY9" fmla="*/ 399479 h 3339183"/>
              <a:gd name="connsiteX10" fmla="*/ 1315212 w 3181286"/>
              <a:gd name="connsiteY10" fmla="*/ 1133602 h 33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286" h="3339183">
                <a:moveTo>
                  <a:pt x="1315212" y="1133666"/>
                </a:moveTo>
                <a:cubicBezTo>
                  <a:pt x="949516" y="1374458"/>
                  <a:pt x="741299" y="1794256"/>
                  <a:pt x="781304" y="2247202"/>
                </a:cubicBezTo>
                <a:cubicBezTo>
                  <a:pt x="831088" y="2810827"/>
                  <a:pt x="1279271" y="3268917"/>
                  <a:pt x="1841627" y="3331527"/>
                </a:cubicBezTo>
                <a:cubicBezTo>
                  <a:pt x="2565781" y="3412173"/>
                  <a:pt x="3181287" y="2844991"/>
                  <a:pt x="3181287" y="2136712"/>
                </a:cubicBezTo>
                <a:cubicBezTo>
                  <a:pt x="3181287" y="2067052"/>
                  <a:pt x="3178239" y="1975549"/>
                  <a:pt x="3154680" y="1885061"/>
                </a:cubicBezTo>
                <a:cubicBezTo>
                  <a:pt x="2789555" y="483933"/>
                  <a:pt x="778129" y="105728"/>
                  <a:pt x="170371" y="23178"/>
                </a:cubicBezTo>
                <a:lnTo>
                  <a:pt x="0" y="0"/>
                </a:lnTo>
                <a:lnTo>
                  <a:pt x="0" y="250825"/>
                </a:lnTo>
                <a:cubicBezTo>
                  <a:pt x="0" y="325501"/>
                  <a:pt x="54928" y="388874"/>
                  <a:pt x="128842" y="399479"/>
                </a:cubicBezTo>
                <a:lnTo>
                  <a:pt x="128842" y="399479"/>
                </a:lnTo>
                <a:cubicBezTo>
                  <a:pt x="137287" y="400685"/>
                  <a:pt x="951167" y="526987"/>
                  <a:pt x="1315212" y="1133602"/>
                </a:cubicBezTo>
                <a:close/>
              </a:path>
            </a:pathLst>
          </a:custGeom>
          <a:solidFill>
            <a:srgbClr val="FFD0F2"/>
          </a:solidFill>
          <a:ln w="28575" cap="flat">
            <a:noFill/>
            <a:prstDash val="solid"/>
            <a:miter/>
          </a:ln>
        </p:spPr>
        <p:txBody>
          <a:bodyPr rtlCol="0" anchor="ctr"/>
          <a:lstStyle/>
          <a:p>
            <a:endParaRPr lang="en-US"/>
          </a:p>
        </p:txBody>
      </p:sp>
    </p:spTree>
    <p:extLst>
      <p:ext uri="{BB962C8B-B14F-4D97-AF65-F5344CB8AC3E}">
        <p14:creationId xmlns:p14="http://schemas.microsoft.com/office/powerpoint/2010/main" val="7627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S blank">
    <p:bg>
      <p:bgPr>
        <a:solidFill>
          <a:schemeClr val="accent1"/>
        </a:solidFill>
        <a:effectLst/>
      </p:bgPr>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6982505E-F2DD-7117-2BD8-22F26BEB045A}"/>
              </a:ext>
            </a:extLst>
          </p:cNvPr>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grpSp>
        <p:nvGrpSpPr>
          <p:cNvPr id="18" name="Graphic 20">
            <a:extLst>
              <a:ext uri="{FF2B5EF4-FFF2-40B4-BE49-F238E27FC236}">
                <a16:creationId xmlns:a16="http://schemas.microsoft.com/office/drawing/2014/main" id="{0DEA4D48-C3E5-0945-B0A9-AF8D7EAE8C66}"/>
              </a:ext>
            </a:extLst>
          </p:cNvPr>
          <p:cNvGrpSpPr/>
          <p:nvPr userDrawn="1"/>
        </p:nvGrpSpPr>
        <p:grpSpPr>
          <a:xfrm>
            <a:off x="1027768" y="448373"/>
            <a:ext cx="7720817" cy="8129523"/>
            <a:chOff x="1027768" y="448373"/>
            <a:chExt cx="7720817" cy="8129523"/>
          </a:xfrm>
          <a:noFill/>
        </p:grpSpPr>
        <p:sp>
          <p:nvSpPr>
            <p:cNvPr id="19" name="Freeform 18">
              <a:extLst>
                <a:ext uri="{FF2B5EF4-FFF2-40B4-BE49-F238E27FC236}">
                  <a16:creationId xmlns:a16="http://schemas.microsoft.com/office/drawing/2014/main" id="{CBEA8B88-43B1-844E-9108-A3075E0FBEBE}"/>
                </a:ext>
              </a:extLst>
            </p:cNvPr>
            <p:cNvSpPr/>
            <p:nvPr/>
          </p:nvSpPr>
          <p:spPr>
            <a:xfrm>
              <a:off x="1027768" y="448373"/>
              <a:ext cx="7190719" cy="8129523"/>
            </a:xfrm>
            <a:custGeom>
              <a:avLst/>
              <a:gdLst>
                <a:gd name="connsiteX0" fmla="*/ 7190719 w 7190719"/>
                <a:gd name="connsiteY0" fmla="*/ 6822186 h 8129523"/>
                <a:gd name="connsiteX1" fmla="*/ 3996035 w 7190719"/>
                <a:gd name="connsiteY1" fmla="*/ 4893882 h 8129523"/>
                <a:gd name="connsiteX2" fmla="*/ 1858434 w 7190719"/>
                <a:gd name="connsiteY2" fmla="*/ 1484440 h 8129523"/>
                <a:gd name="connsiteX3" fmla="*/ 3939646 w 7190719"/>
                <a:gd name="connsiteY3" fmla="*/ 390969 h 8129523"/>
                <a:gd name="connsiteX4" fmla="*/ 3939646 w 7190719"/>
                <a:gd name="connsiteY4" fmla="*/ 390969 h 8129523"/>
                <a:gd name="connsiteX5" fmla="*/ 4087093 w 7190719"/>
                <a:gd name="connsiteY5" fmla="*/ 240856 h 8129523"/>
                <a:gd name="connsiteX6" fmla="*/ 4087093 w 7190719"/>
                <a:gd name="connsiteY6" fmla="*/ 10541 h 8129523"/>
                <a:gd name="connsiteX7" fmla="*/ 3835633 w 7190719"/>
                <a:gd name="connsiteY7" fmla="*/ 0 h 8129523"/>
                <a:gd name="connsiteX8" fmla="*/ 3835633 w 7190719"/>
                <a:gd name="connsiteY8" fmla="*/ 0 h 8129523"/>
                <a:gd name="connsiteX9" fmla="*/ 34587 w 7190719"/>
                <a:gd name="connsiteY9" fmla="*/ 3184589 h 8129523"/>
                <a:gd name="connsiteX10" fmla="*/ 3665326 w 7190719"/>
                <a:gd name="connsiteY10" fmla="*/ 7952550 h 8129523"/>
                <a:gd name="connsiteX11" fmla="*/ 3871130 w 7190719"/>
                <a:gd name="connsiteY11" fmla="*/ 8043736 h 8129523"/>
                <a:gd name="connsiteX12" fmla="*/ 4055661 w 7190719"/>
                <a:gd name="connsiteY12" fmla="*/ 8129524 h 812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0719" h="8129523">
                  <a:moveTo>
                    <a:pt x="7190719" y="6822186"/>
                  </a:moveTo>
                  <a:cubicBezTo>
                    <a:pt x="6341725" y="5988495"/>
                    <a:pt x="5122334" y="5376545"/>
                    <a:pt x="3996035" y="4893882"/>
                  </a:cubicBezTo>
                  <a:cubicBezTo>
                    <a:pt x="2352591" y="4189540"/>
                    <a:pt x="1393677" y="2660079"/>
                    <a:pt x="1858434" y="1484440"/>
                  </a:cubicBezTo>
                  <a:cubicBezTo>
                    <a:pt x="2273914" y="433578"/>
                    <a:pt x="3923010" y="391287"/>
                    <a:pt x="3939646" y="390969"/>
                  </a:cubicBezTo>
                  <a:lnTo>
                    <a:pt x="3939646" y="390969"/>
                  </a:lnTo>
                  <a:cubicBezTo>
                    <a:pt x="4021498" y="389446"/>
                    <a:pt x="4087093" y="322707"/>
                    <a:pt x="4087093" y="240856"/>
                  </a:cubicBezTo>
                  <a:lnTo>
                    <a:pt x="4087093" y="10541"/>
                  </a:lnTo>
                  <a:cubicBezTo>
                    <a:pt x="4087093" y="10541"/>
                    <a:pt x="3906309" y="0"/>
                    <a:pt x="3835633" y="0"/>
                  </a:cubicBezTo>
                  <a:lnTo>
                    <a:pt x="3835633" y="0"/>
                  </a:lnTo>
                  <a:cubicBezTo>
                    <a:pt x="3269277" y="0"/>
                    <a:pt x="424477" y="153607"/>
                    <a:pt x="34587" y="3184589"/>
                  </a:cubicBezTo>
                  <a:cubicBezTo>
                    <a:pt x="-356065" y="6221603"/>
                    <a:pt x="2670662" y="7524433"/>
                    <a:pt x="3665326" y="7952550"/>
                  </a:cubicBezTo>
                  <a:cubicBezTo>
                    <a:pt x="3753845" y="7990650"/>
                    <a:pt x="3824013" y="8020749"/>
                    <a:pt x="3871130" y="8043736"/>
                  </a:cubicBezTo>
                  <a:cubicBezTo>
                    <a:pt x="3923263" y="8069136"/>
                    <a:pt x="3985493" y="8097583"/>
                    <a:pt x="4055661" y="8129524"/>
                  </a:cubicBezTo>
                </a:path>
              </a:pathLst>
            </a:custGeom>
            <a:grpFill/>
            <a:ln w="28575" cap="rnd">
              <a:solidFill>
                <a:schemeClr val="bg2"/>
              </a:solidFill>
              <a:prstDash val="solid"/>
              <a:miter lim="800000"/>
            </a:ln>
          </p:spPr>
          <p:txBody>
            <a:bodyPr rtlCol="0" anchor="ctr"/>
            <a:lstStyle/>
            <a:p>
              <a:endParaRPr lang="en-US"/>
            </a:p>
          </p:txBody>
        </p:sp>
        <p:sp>
          <p:nvSpPr>
            <p:cNvPr id="20" name="Freeform 19">
              <a:extLst>
                <a:ext uri="{FF2B5EF4-FFF2-40B4-BE49-F238E27FC236}">
                  <a16:creationId xmlns:a16="http://schemas.microsoft.com/office/drawing/2014/main" id="{9D16A6E1-7483-B74F-8B28-EE5F36CBCE5C}"/>
                </a:ext>
              </a:extLst>
            </p:cNvPr>
            <p:cNvSpPr/>
            <p:nvPr/>
          </p:nvSpPr>
          <p:spPr>
            <a:xfrm>
              <a:off x="5567298" y="468820"/>
              <a:ext cx="3181286" cy="3339183"/>
            </a:xfrm>
            <a:custGeom>
              <a:avLst/>
              <a:gdLst>
                <a:gd name="connsiteX0" fmla="*/ 1315212 w 3181286"/>
                <a:gd name="connsiteY0" fmla="*/ 1133666 h 3339183"/>
                <a:gd name="connsiteX1" fmla="*/ 781304 w 3181286"/>
                <a:gd name="connsiteY1" fmla="*/ 2247202 h 3339183"/>
                <a:gd name="connsiteX2" fmla="*/ 1841627 w 3181286"/>
                <a:gd name="connsiteY2" fmla="*/ 3331527 h 3339183"/>
                <a:gd name="connsiteX3" fmla="*/ 3181287 w 3181286"/>
                <a:gd name="connsiteY3" fmla="*/ 2136712 h 3339183"/>
                <a:gd name="connsiteX4" fmla="*/ 3154680 w 3181286"/>
                <a:gd name="connsiteY4" fmla="*/ 1885061 h 3339183"/>
                <a:gd name="connsiteX5" fmla="*/ 170371 w 3181286"/>
                <a:gd name="connsiteY5" fmla="*/ 23178 h 3339183"/>
                <a:gd name="connsiteX6" fmla="*/ 0 w 3181286"/>
                <a:gd name="connsiteY6" fmla="*/ 0 h 3339183"/>
                <a:gd name="connsiteX7" fmla="*/ 0 w 3181286"/>
                <a:gd name="connsiteY7" fmla="*/ 250825 h 3339183"/>
                <a:gd name="connsiteX8" fmla="*/ 128842 w 3181286"/>
                <a:gd name="connsiteY8" fmla="*/ 399479 h 3339183"/>
                <a:gd name="connsiteX9" fmla="*/ 128842 w 3181286"/>
                <a:gd name="connsiteY9" fmla="*/ 399479 h 3339183"/>
                <a:gd name="connsiteX10" fmla="*/ 1315212 w 3181286"/>
                <a:gd name="connsiteY10" fmla="*/ 1133602 h 33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286" h="3339183">
                  <a:moveTo>
                    <a:pt x="1315212" y="1133666"/>
                  </a:moveTo>
                  <a:cubicBezTo>
                    <a:pt x="949516" y="1374458"/>
                    <a:pt x="741299" y="1794256"/>
                    <a:pt x="781304" y="2247202"/>
                  </a:cubicBezTo>
                  <a:cubicBezTo>
                    <a:pt x="831088" y="2810827"/>
                    <a:pt x="1279271" y="3268917"/>
                    <a:pt x="1841627" y="3331527"/>
                  </a:cubicBezTo>
                  <a:cubicBezTo>
                    <a:pt x="2565781" y="3412173"/>
                    <a:pt x="3181287" y="2844991"/>
                    <a:pt x="3181287" y="2136712"/>
                  </a:cubicBezTo>
                  <a:cubicBezTo>
                    <a:pt x="3181287" y="2067052"/>
                    <a:pt x="3178239" y="1975549"/>
                    <a:pt x="3154680" y="1885061"/>
                  </a:cubicBezTo>
                  <a:cubicBezTo>
                    <a:pt x="2789555" y="483933"/>
                    <a:pt x="778129" y="105728"/>
                    <a:pt x="170371" y="23178"/>
                  </a:cubicBezTo>
                  <a:lnTo>
                    <a:pt x="0" y="0"/>
                  </a:lnTo>
                  <a:lnTo>
                    <a:pt x="0" y="250825"/>
                  </a:lnTo>
                  <a:cubicBezTo>
                    <a:pt x="0" y="325501"/>
                    <a:pt x="54928" y="388874"/>
                    <a:pt x="128842" y="399479"/>
                  </a:cubicBezTo>
                  <a:lnTo>
                    <a:pt x="128842" y="399479"/>
                  </a:lnTo>
                  <a:cubicBezTo>
                    <a:pt x="137287" y="400685"/>
                    <a:pt x="951167" y="526987"/>
                    <a:pt x="1315212" y="1133602"/>
                  </a:cubicBezTo>
                  <a:close/>
                </a:path>
              </a:pathLst>
            </a:custGeom>
            <a:grpFill/>
            <a:ln w="28575" cap="rnd">
              <a:solidFill>
                <a:schemeClr val="bg2"/>
              </a:solidFill>
              <a:prstDash val="solid"/>
              <a:miter lim="800000"/>
            </a:ln>
          </p:spPr>
          <p:txBody>
            <a:bodyPr rtlCol="0" anchor="ctr"/>
            <a:lstStyle/>
            <a:p>
              <a:endParaRPr lang="en-US"/>
            </a:p>
          </p:txBody>
        </p:sp>
      </p:grpSp>
      <p:grpSp>
        <p:nvGrpSpPr>
          <p:cNvPr id="7" name="Graphic 2">
            <a:extLst>
              <a:ext uri="{FF2B5EF4-FFF2-40B4-BE49-F238E27FC236}">
                <a16:creationId xmlns:a16="http://schemas.microsoft.com/office/drawing/2014/main" id="{EB5F8B92-AB6D-3A48-B8C6-97BB42E74645}"/>
              </a:ext>
            </a:extLst>
          </p:cNvPr>
          <p:cNvGrpSpPr/>
          <p:nvPr/>
        </p:nvGrpSpPr>
        <p:grpSpPr>
          <a:xfrm>
            <a:off x="1027768" y="448373"/>
            <a:ext cx="7720817" cy="8129523"/>
            <a:chOff x="1027768" y="448373"/>
            <a:chExt cx="7720817" cy="8129523"/>
          </a:xfrm>
          <a:solidFill>
            <a:schemeClr val="accent2"/>
          </a:solidFill>
        </p:grpSpPr>
        <p:sp>
          <p:nvSpPr>
            <p:cNvPr id="8" name="Freeform 7">
              <a:extLst>
                <a:ext uri="{FF2B5EF4-FFF2-40B4-BE49-F238E27FC236}">
                  <a16:creationId xmlns:a16="http://schemas.microsoft.com/office/drawing/2014/main" id="{9CE69154-73C1-179A-F65E-7507295264CA}"/>
                </a:ext>
              </a:extLst>
            </p:cNvPr>
            <p:cNvSpPr/>
            <p:nvPr/>
          </p:nvSpPr>
          <p:spPr>
            <a:xfrm>
              <a:off x="1027768" y="448373"/>
              <a:ext cx="7190719" cy="8129523"/>
            </a:xfrm>
            <a:custGeom>
              <a:avLst/>
              <a:gdLst>
                <a:gd name="connsiteX0" fmla="*/ 7190719 w 7190719"/>
                <a:gd name="connsiteY0" fmla="*/ 6822186 h 8129523"/>
                <a:gd name="connsiteX1" fmla="*/ 3996035 w 7190719"/>
                <a:gd name="connsiteY1" fmla="*/ 4893882 h 8129523"/>
                <a:gd name="connsiteX2" fmla="*/ 1858434 w 7190719"/>
                <a:gd name="connsiteY2" fmla="*/ 1484440 h 8129523"/>
                <a:gd name="connsiteX3" fmla="*/ 3939646 w 7190719"/>
                <a:gd name="connsiteY3" fmla="*/ 390969 h 8129523"/>
                <a:gd name="connsiteX4" fmla="*/ 3939646 w 7190719"/>
                <a:gd name="connsiteY4" fmla="*/ 390969 h 8129523"/>
                <a:gd name="connsiteX5" fmla="*/ 4087093 w 7190719"/>
                <a:gd name="connsiteY5" fmla="*/ 240856 h 8129523"/>
                <a:gd name="connsiteX6" fmla="*/ 4087093 w 7190719"/>
                <a:gd name="connsiteY6" fmla="*/ 10541 h 8129523"/>
                <a:gd name="connsiteX7" fmla="*/ 3835633 w 7190719"/>
                <a:gd name="connsiteY7" fmla="*/ 0 h 8129523"/>
                <a:gd name="connsiteX8" fmla="*/ 3835633 w 7190719"/>
                <a:gd name="connsiteY8" fmla="*/ 0 h 8129523"/>
                <a:gd name="connsiteX9" fmla="*/ 34587 w 7190719"/>
                <a:gd name="connsiteY9" fmla="*/ 3184589 h 8129523"/>
                <a:gd name="connsiteX10" fmla="*/ 3665326 w 7190719"/>
                <a:gd name="connsiteY10" fmla="*/ 7952550 h 8129523"/>
                <a:gd name="connsiteX11" fmla="*/ 3871130 w 7190719"/>
                <a:gd name="connsiteY11" fmla="*/ 8043736 h 8129523"/>
                <a:gd name="connsiteX12" fmla="*/ 4055661 w 7190719"/>
                <a:gd name="connsiteY12" fmla="*/ 8129524 h 812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0719" h="8129523">
                  <a:moveTo>
                    <a:pt x="7190719" y="6822186"/>
                  </a:moveTo>
                  <a:cubicBezTo>
                    <a:pt x="6341725" y="5988495"/>
                    <a:pt x="5122334" y="5376545"/>
                    <a:pt x="3996035" y="4893882"/>
                  </a:cubicBezTo>
                  <a:cubicBezTo>
                    <a:pt x="2352591" y="4189540"/>
                    <a:pt x="1393677" y="2660079"/>
                    <a:pt x="1858434" y="1484440"/>
                  </a:cubicBezTo>
                  <a:cubicBezTo>
                    <a:pt x="2273914" y="433578"/>
                    <a:pt x="3923010" y="391287"/>
                    <a:pt x="3939646" y="390969"/>
                  </a:cubicBezTo>
                  <a:lnTo>
                    <a:pt x="3939646" y="390969"/>
                  </a:lnTo>
                  <a:cubicBezTo>
                    <a:pt x="4021498" y="389446"/>
                    <a:pt x="4087093" y="322707"/>
                    <a:pt x="4087093" y="240856"/>
                  </a:cubicBezTo>
                  <a:lnTo>
                    <a:pt x="4087093" y="10541"/>
                  </a:lnTo>
                  <a:cubicBezTo>
                    <a:pt x="4087093" y="10541"/>
                    <a:pt x="3906309" y="0"/>
                    <a:pt x="3835633" y="0"/>
                  </a:cubicBezTo>
                  <a:lnTo>
                    <a:pt x="3835633" y="0"/>
                  </a:lnTo>
                  <a:cubicBezTo>
                    <a:pt x="3269277" y="0"/>
                    <a:pt x="424477" y="153607"/>
                    <a:pt x="34587" y="3184589"/>
                  </a:cubicBezTo>
                  <a:cubicBezTo>
                    <a:pt x="-356065" y="6221603"/>
                    <a:pt x="2670662" y="7524433"/>
                    <a:pt x="3665326" y="7952550"/>
                  </a:cubicBezTo>
                  <a:cubicBezTo>
                    <a:pt x="3753845" y="7990650"/>
                    <a:pt x="3824013" y="8020749"/>
                    <a:pt x="3871130" y="8043736"/>
                  </a:cubicBezTo>
                  <a:cubicBezTo>
                    <a:pt x="3923263" y="8069136"/>
                    <a:pt x="3985493" y="8097583"/>
                    <a:pt x="4055661" y="8129524"/>
                  </a:cubicBezTo>
                </a:path>
              </a:pathLst>
            </a:custGeom>
            <a:grpFill/>
            <a:ln w="635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B9B5E33-287A-7E35-1B35-759D9DE1FEB9}"/>
                </a:ext>
              </a:extLst>
            </p:cNvPr>
            <p:cNvSpPr/>
            <p:nvPr/>
          </p:nvSpPr>
          <p:spPr>
            <a:xfrm>
              <a:off x="5567298" y="468820"/>
              <a:ext cx="3181286" cy="3339183"/>
            </a:xfrm>
            <a:custGeom>
              <a:avLst/>
              <a:gdLst>
                <a:gd name="connsiteX0" fmla="*/ 1315212 w 3181286"/>
                <a:gd name="connsiteY0" fmla="*/ 1133666 h 3339183"/>
                <a:gd name="connsiteX1" fmla="*/ 781304 w 3181286"/>
                <a:gd name="connsiteY1" fmla="*/ 2247202 h 3339183"/>
                <a:gd name="connsiteX2" fmla="*/ 1841627 w 3181286"/>
                <a:gd name="connsiteY2" fmla="*/ 3331527 h 3339183"/>
                <a:gd name="connsiteX3" fmla="*/ 3181287 w 3181286"/>
                <a:gd name="connsiteY3" fmla="*/ 2136712 h 3339183"/>
                <a:gd name="connsiteX4" fmla="*/ 3154680 w 3181286"/>
                <a:gd name="connsiteY4" fmla="*/ 1885061 h 3339183"/>
                <a:gd name="connsiteX5" fmla="*/ 170371 w 3181286"/>
                <a:gd name="connsiteY5" fmla="*/ 23178 h 3339183"/>
                <a:gd name="connsiteX6" fmla="*/ 0 w 3181286"/>
                <a:gd name="connsiteY6" fmla="*/ 0 h 3339183"/>
                <a:gd name="connsiteX7" fmla="*/ 0 w 3181286"/>
                <a:gd name="connsiteY7" fmla="*/ 250825 h 3339183"/>
                <a:gd name="connsiteX8" fmla="*/ 128842 w 3181286"/>
                <a:gd name="connsiteY8" fmla="*/ 399479 h 3339183"/>
                <a:gd name="connsiteX9" fmla="*/ 128842 w 3181286"/>
                <a:gd name="connsiteY9" fmla="*/ 399479 h 3339183"/>
                <a:gd name="connsiteX10" fmla="*/ 1315212 w 3181286"/>
                <a:gd name="connsiteY10" fmla="*/ 1133602 h 33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286" h="3339183">
                  <a:moveTo>
                    <a:pt x="1315212" y="1133666"/>
                  </a:moveTo>
                  <a:cubicBezTo>
                    <a:pt x="949516" y="1374458"/>
                    <a:pt x="741299" y="1794256"/>
                    <a:pt x="781304" y="2247202"/>
                  </a:cubicBezTo>
                  <a:cubicBezTo>
                    <a:pt x="831088" y="2810827"/>
                    <a:pt x="1279271" y="3268917"/>
                    <a:pt x="1841627" y="3331527"/>
                  </a:cubicBezTo>
                  <a:cubicBezTo>
                    <a:pt x="2565781" y="3412173"/>
                    <a:pt x="3181287" y="2844991"/>
                    <a:pt x="3181287" y="2136712"/>
                  </a:cubicBezTo>
                  <a:cubicBezTo>
                    <a:pt x="3181287" y="2067052"/>
                    <a:pt x="3178239" y="1975549"/>
                    <a:pt x="3154680" y="1885061"/>
                  </a:cubicBezTo>
                  <a:cubicBezTo>
                    <a:pt x="2789555" y="483933"/>
                    <a:pt x="778129" y="105728"/>
                    <a:pt x="170371" y="23178"/>
                  </a:cubicBezTo>
                  <a:lnTo>
                    <a:pt x="0" y="0"/>
                  </a:lnTo>
                  <a:lnTo>
                    <a:pt x="0" y="250825"/>
                  </a:lnTo>
                  <a:cubicBezTo>
                    <a:pt x="0" y="325501"/>
                    <a:pt x="54928" y="388874"/>
                    <a:pt x="128842" y="399479"/>
                  </a:cubicBezTo>
                  <a:lnTo>
                    <a:pt x="128842" y="399479"/>
                  </a:lnTo>
                  <a:cubicBezTo>
                    <a:pt x="137287" y="400685"/>
                    <a:pt x="951167" y="526987"/>
                    <a:pt x="1315212" y="1133602"/>
                  </a:cubicBezTo>
                  <a:close/>
                </a:path>
              </a:pathLst>
            </a:custGeom>
            <a:grp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327334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curv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1366CC-4F19-F6E3-2FEE-B3F05502B70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65"/>
          <a:stretch/>
        </p:blipFill>
        <p:spPr>
          <a:xfrm>
            <a:off x="-1" y="87776"/>
            <a:ext cx="12192001" cy="6453701"/>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6C79FDAC-1AE3-8D93-CC1C-C2AF810B6F79}"/>
              </a:ext>
            </a:extLst>
          </p:cNvPr>
          <p:cNvPicPr>
            <a:picLocks noChangeAspect="1"/>
          </p:cNvPicPr>
          <p:nvPr userDrawn="1"/>
        </p:nvPicPr>
        <p:blipFill rotWithShape="1">
          <a:blip r:embed="rId4"/>
          <a:srcRect l="76705" t="80972"/>
          <a:stretch/>
        </p:blipFill>
        <p:spPr>
          <a:xfrm>
            <a:off x="9351818" y="5553074"/>
            <a:ext cx="2840182" cy="1304925"/>
          </a:xfrm>
          <a:prstGeom prst="rect">
            <a:avLst/>
          </a:prstGeom>
        </p:spPr>
      </p:pic>
      <p:sp>
        <p:nvSpPr>
          <p:cNvPr id="7" name="Title 10">
            <a:extLst>
              <a:ext uri="{FF2B5EF4-FFF2-40B4-BE49-F238E27FC236}">
                <a16:creationId xmlns:a16="http://schemas.microsoft.com/office/drawing/2014/main" id="{08A9B780-A73C-9A0B-CDA0-8014F0973B9F}"/>
              </a:ext>
            </a:extLst>
          </p:cNvPr>
          <p:cNvSpPr>
            <a:spLocks noGrp="1"/>
          </p:cNvSpPr>
          <p:nvPr>
            <p:ph type="title"/>
          </p:nvPr>
        </p:nvSpPr>
        <p:spPr>
          <a:xfrm>
            <a:off x="853859" y="1141995"/>
            <a:ext cx="8140090" cy="777657"/>
          </a:xfrm>
        </p:spPr>
        <p:txBody>
          <a:bodyPr/>
          <a:lstStyle>
            <a:lvl1pPr>
              <a:defRPr sz="5400">
                <a:solidFill>
                  <a:schemeClr val="bg1"/>
                </a:solidFill>
              </a:defRPr>
            </a:lvl1pPr>
          </a:lstStyle>
          <a:p>
            <a:r>
              <a:rPr lang="en-GB"/>
              <a:t>Click to edit Master title style</a:t>
            </a:r>
            <a:endParaRPr lang="en-US"/>
          </a:p>
        </p:txBody>
      </p:sp>
      <p:sp>
        <p:nvSpPr>
          <p:cNvPr id="8" name="Subtitle 2">
            <a:extLst>
              <a:ext uri="{FF2B5EF4-FFF2-40B4-BE49-F238E27FC236}">
                <a16:creationId xmlns:a16="http://schemas.microsoft.com/office/drawing/2014/main" id="{9BF8A8BA-8A19-6BBD-F207-C877957D7365}"/>
              </a:ext>
            </a:extLst>
          </p:cNvPr>
          <p:cNvSpPr>
            <a:spLocks noGrp="1"/>
          </p:cNvSpPr>
          <p:nvPr>
            <p:ph type="subTitle" idx="1"/>
          </p:nvPr>
        </p:nvSpPr>
        <p:spPr>
          <a:xfrm>
            <a:off x="839788" y="2216595"/>
            <a:ext cx="4903466" cy="936625"/>
          </a:xfrm>
          <a:prstGeom prst="rect">
            <a:avLst/>
          </a:prstGeom>
        </p:spPr>
        <p:txBody>
          <a:bodyPr>
            <a:no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333362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pact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5DCB-5D70-4145-8BC7-36865E304281}"/>
              </a:ext>
            </a:extLst>
          </p:cNvPr>
          <p:cNvSpPr>
            <a:spLocks noGrp="1"/>
          </p:cNvSpPr>
          <p:nvPr>
            <p:ph type="title"/>
          </p:nvPr>
        </p:nvSpPr>
        <p:spPr>
          <a:xfrm>
            <a:off x="858747" y="824629"/>
            <a:ext cx="6481505" cy="4791075"/>
          </a:xfrm>
        </p:spPr>
        <p:txBody>
          <a:bodyPr anchor="t"/>
          <a:lstStyle>
            <a:lvl1pPr>
              <a:defRPr baseline="0">
                <a:solidFill>
                  <a:schemeClr val="bg1"/>
                </a:solidFill>
              </a:defRPr>
            </a:lvl1pPr>
          </a:lstStyle>
          <a:p>
            <a:pPr lvl="0"/>
            <a:endParaRPr lang="en-GB"/>
          </a:p>
        </p:txBody>
      </p:sp>
      <p:pic>
        <p:nvPicPr>
          <p:cNvPr id="3" name="Picture 2" descr="Shape&#10;&#10;Description automatically generated with low confidence">
            <a:extLst>
              <a:ext uri="{FF2B5EF4-FFF2-40B4-BE49-F238E27FC236}">
                <a16:creationId xmlns:a16="http://schemas.microsoft.com/office/drawing/2014/main" id="{4E5EE9E3-1ED0-59D5-27C3-75D30ED693EA}"/>
              </a:ext>
            </a:extLst>
          </p:cNvPr>
          <p:cNvPicPr>
            <a:picLocks noChangeAspect="1"/>
          </p:cNvPicPr>
          <p:nvPr userDrawn="1"/>
        </p:nvPicPr>
        <p:blipFill rotWithShape="1">
          <a:blip r:embed="rId2"/>
          <a:srcRect l="76705" t="80972"/>
          <a:stretch/>
        </p:blipFill>
        <p:spPr>
          <a:xfrm>
            <a:off x="9351818" y="5553074"/>
            <a:ext cx="2840182" cy="1304925"/>
          </a:xfrm>
          <a:prstGeom prst="rect">
            <a:avLst/>
          </a:prstGeom>
        </p:spPr>
      </p:pic>
    </p:spTree>
    <p:extLst>
      <p:ext uri="{BB962C8B-B14F-4D97-AF65-F5344CB8AC3E}">
        <p14:creationId xmlns:p14="http://schemas.microsoft.com/office/powerpoint/2010/main" val="257112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lumn Content Slide">
    <p:bg>
      <p:bgPr>
        <a:solidFill>
          <a:srgbClr val="FF174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numCol="2"/>
          <a:lstStyle>
            <a:lvl1pPr>
              <a:buClr>
                <a:schemeClr val="accent4">
                  <a:lumMod val="60000"/>
                  <a:lumOff val="40000"/>
                </a:schemeClr>
              </a:buClr>
              <a:defRPr>
                <a:solidFill>
                  <a:schemeClr val="bg1"/>
                </a:solidFill>
              </a:defRPr>
            </a:lvl1pPr>
            <a:lvl2pPr>
              <a:buClr>
                <a:srgbClr val="ECEAEB"/>
              </a:buClr>
              <a:defRPr>
                <a:solidFill>
                  <a:schemeClr val="bg1"/>
                </a:solidFill>
              </a:defRPr>
            </a:lvl2pPr>
            <a:lvl3pPr>
              <a:buClr>
                <a:srgbClr val="ECEAEB"/>
              </a:buCl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Slide">
    <p:bg>
      <p:bgPr>
        <a:solidFill>
          <a:srgbClr val="FF174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4">
                  <a:lumMod val="60000"/>
                  <a:lumOff val="40000"/>
                </a:schemeClr>
              </a:buClr>
              <a:defRPr>
                <a:solidFill>
                  <a:schemeClr val="bg1"/>
                </a:solidFill>
              </a:defRPr>
            </a:lvl1pPr>
            <a:lvl2pPr>
              <a:buClr>
                <a:srgbClr val="ECEAEB"/>
              </a:buClr>
              <a:defRPr>
                <a:solidFill>
                  <a:schemeClr val="bg1"/>
                </a:solidFill>
              </a:defRPr>
            </a:lvl2pPr>
            <a:lvl3pPr>
              <a:buClr>
                <a:srgbClr val="ECEAEB"/>
              </a:buClr>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rgbClr val="FF174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8000" y="882000"/>
            <a:ext cx="5940000" cy="5040000"/>
          </a:xfrm>
        </p:spPr>
        <p:txBody>
          <a:bodyPr anchor="t"/>
          <a:lstStyle>
            <a:lvl1pPr>
              <a:lnSpc>
                <a:spcPct val="80000"/>
              </a:lnSpc>
              <a:defRPr>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a:solidFill>
                  <a:schemeClr val="bg1"/>
                </a:solidFill>
              </a:defRPr>
            </a:lvl1pPr>
          </a:lstStyle>
          <a:p>
            <a:r>
              <a:rPr lang="en-US"/>
              <a:t>Client Confidential. </a:t>
            </a:r>
            <a:fld id="{29EDC04C-79A9-9541-82F5-51F27247C837}" type="slidenum">
              <a:rPr lang="en-US" smtClean="0"/>
              <a:pPr/>
              <a:t>‹#›</a:t>
            </a:fld>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e 6"/>
          <p:cNvSpPr/>
          <p:nvPr userDrawn="1"/>
        </p:nvSpPr>
        <p:spPr>
          <a:xfrm rot="16200000">
            <a:off x="2654784" y="-3441216"/>
            <a:ext cx="6882432" cy="6882432"/>
          </a:xfrm>
          <a:prstGeom prst="pie">
            <a:avLst>
              <a:gd name="adj1" fmla="val 5376926"/>
              <a:gd name="adj2" fmla="val 16200000"/>
            </a:avLst>
          </a:prstGeom>
          <a:solidFill>
            <a:srgbClr val="009CC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sp>
        <p:nvSpPr>
          <p:cNvPr id="2" name="Title 1"/>
          <p:cNvSpPr>
            <a:spLocks noGrp="1"/>
          </p:cNvSpPr>
          <p:nvPr>
            <p:ph type="title" hasCustomPrompt="1"/>
          </p:nvPr>
        </p:nvSpPr>
        <p:spPr>
          <a:xfrm>
            <a:off x="3191465" y="312148"/>
            <a:ext cx="5796369" cy="1826619"/>
          </a:xfrm>
        </p:spPr>
        <p:txBody>
          <a:bodyPr anchor="b">
            <a:noAutofit/>
          </a:bodyPr>
          <a:lstStyle>
            <a:lvl1pPr algn="ctr">
              <a:lnSpc>
                <a:spcPct val="80000"/>
              </a:lnSpc>
              <a:defRPr sz="4400" b="0" i="0">
                <a:solidFill>
                  <a:schemeClr val="bg1"/>
                </a:solidFill>
                <a:latin typeface="Century Gothic" charset="0"/>
                <a:ea typeface="Century Gothic" charset="0"/>
                <a:cs typeface="Century Gothic" charset="0"/>
              </a:defRPr>
            </a:lvl1pPr>
          </a:lstStyle>
          <a:p>
            <a:r>
              <a:rPr lang="en-US"/>
              <a:t>CLICK TO EDIT MASTER TITLE STYLE</a:t>
            </a:r>
          </a:p>
        </p:txBody>
      </p:sp>
      <p:cxnSp>
        <p:nvCxnSpPr>
          <p:cNvPr id="10" name="Straight Connector 9"/>
          <p:cNvCxnSpPr/>
          <p:nvPr userDrawn="1"/>
        </p:nvCxnSpPr>
        <p:spPr>
          <a:xfrm>
            <a:off x="4038600" y="2123272"/>
            <a:ext cx="4114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
        <p:nvSpPr>
          <p:cNvPr id="8" name="Subtitle 2"/>
          <p:cNvSpPr>
            <a:spLocks noGrp="1"/>
          </p:cNvSpPr>
          <p:nvPr>
            <p:ph type="subTitle" idx="1"/>
          </p:nvPr>
        </p:nvSpPr>
        <p:spPr>
          <a:xfrm>
            <a:off x="3191465" y="2278636"/>
            <a:ext cx="5796369" cy="1655763"/>
          </a:xfrm>
        </p:spPr>
        <p:txBody>
          <a:bodyPr>
            <a:noAutofit/>
          </a:bodyPr>
          <a:lstStyle>
            <a:lvl1pPr marL="0" indent="0" algn="ctr">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tart/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t In Touch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sp>
        <p:nvSpPr>
          <p:cNvPr id="8" name="TextBox 7"/>
          <p:cNvSpPr txBox="1"/>
          <p:nvPr userDrawn="1"/>
        </p:nvSpPr>
        <p:spPr>
          <a:xfrm>
            <a:off x="388749" y="365125"/>
            <a:ext cx="4800600" cy="1067436"/>
          </a:xfrm>
          <a:prstGeom prst="rect">
            <a:avLst/>
          </a:prstGeom>
          <a:noFill/>
        </p:spPr>
        <p:txBody>
          <a:bodyPr wrap="square" rtlCol="0" anchor="b">
            <a:noAutofit/>
          </a:bodyPr>
          <a:lstStyle/>
          <a:p>
            <a:pPr algn="l">
              <a:lnSpc>
                <a:spcPct val="110000"/>
              </a:lnSpc>
            </a:pPr>
            <a:r>
              <a:rPr lang="en-US" sz="4400">
                <a:solidFill>
                  <a:schemeClr val="accent1"/>
                </a:solidFill>
                <a:latin typeface="Century Gothic" charset="0"/>
                <a:ea typeface="Century Gothic" charset="0"/>
                <a:cs typeface="Century Gothic" charset="0"/>
              </a:rPr>
              <a:t>GET IN TOUCH</a:t>
            </a:r>
          </a:p>
        </p:txBody>
      </p:sp>
      <p:sp>
        <p:nvSpPr>
          <p:cNvPr id="14" name="Text Placeholder 13"/>
          <p:cNvSpPr>
            <a:spLocks noGrp="1"/>
          </p:cNvSpPr>
          <p:nvPr>
            <p:ph type="body" sz="quarter" idx="10" hasCustomPrompt="1"/>
          </p:nvPr>
        </p:nvSpPr>
        <p:spPr>
          <a:xfrm>
            <a:off x="388749" y="1752601"/>
            <a:ext cx="5029200" cy="2971800"/>
          </a:xfrm>
        </p:spPr>
        <p:txBody>
          <a:bodyPr/>
          <a:lstStyle>
            <a:lvl1pPr marL="0" indent="0">
              <a:buNone/>
              <a:defRPr sz="1800" baseline="0"/>
            </a:lvl1pPr>
            <a:lvl2pPr marL="412741" indent="0">
              <a:buNone/>
              <a:defRPr/>
            </a:lvl2pPr>
            <a:lvl3pPr marL="719121" indent="0">
              <a:buNone/>
              <a:defRPr/>
            </a:lvl3pPr>
            <a:lvl4pPr marL="1371566" indent="0">
              <a:buNone/>
              <a:defRPr/>
            </a:lvl4pPr>
            <a:lvl5pPr marL="1828755" indent="0">
              <a:buNone/>
              <a:defRPr/>
            </a:lvl5pPr>
          </a:lstStyle>
          <a:p>
            <a:pPr lvl="0"/>
            <a:r>
              <a:rPr lang="en-US"/>
              <a:t>Add your contact details here</a:t>
            </a:r>
            <a:r>
              <a:rPr lang="mr-IN"/>
              <a:t>…</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4.png"/><Relationship Id="rId4" Type="http://schemas.openxmlformats.org/officeDocument/2006/relationships/slideLayout" Target="../slideLayouts/slideLayout1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1.xml"/><Relationship Id="rId7"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8.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749" y="365125"/>
            <a:ext cx="10965051"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379538" y="1881187"/>
            <a:ext cx="9974263" cy="403225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l="16389"/>
          <a:stretch/>
        </p:blipFill>
        <p:spPr>
          <a:xfrm>
            <a:off x="0" y="563979"/>
            <a:ext cx="387593" cy="924088"/>
          </a:xfrm>
          <a:prstGeom prst="rect">
            <a:avLst/>
          </a:prstGeom>
        </p:spPr>
      </p:pic>
    </p:spTree>
    <p:extLst>
      <p:ext uri="{BB962C8B-B14F-4D97-AF65-F5344CB8AC3E}">
        <p14:creationId xmlns:p14="http://schemas.microsoft.com/office/powerpoint/2010/main" val="705752463"/>
      </p:ext>
    </p:extLst>
  </p:cSld>
  <p:clrMap bg1="lt1" tx1="dk1" bg2="lt2" tx2="dk2" accent1="accent1" accent2="accent2" accent3="accent3" accent4="accent4" accent5="accent5" accent6="accent6" hlink="hlink" folHlink="folHlink"/>
  <p:sldLayoutIdLst>
    <p:sldLayoutId id="2147483699" r:id="rId1"/>
    <p:sldLayoutId id="2147483678" r:id="rId2"/>
    <p:sldLayoutId id="214748368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4400" kern="1200">
          <a:solidFill>
            <a:schemeClr val="bg1"/>
          </a:solidFill>
          <a:latin typeface="Century Gothic" charset="0"/>
          <a:ea typeface="Century Gothic" charset="0"/>
          <a:cs typeface="Century Gothic" charset="0"/>
        </a:defRPr>
      </a:lvl1pPr>
    </p:titleStyle>
    <p:bodyStyle>
      <a:lvl1pPr marL="320667" indent="-320667" algn="l" defTabSz="914377" rtl="0" eaLnBrk="1" latinLnBrk="0" hangingPunct="1">
        <a:lnSpc>
          <a:spcPct val="110000"/>
        </a:lnSpc>
        <a:spcBef>
          <a:spcPts val="0"/>
        </a:spcBef>
        <a:spcAft>
          <a:spcPts val="600"/>
        </a:spcAft>
        <a:buClr>
          <a:schemeClr val="accent4"/>
        </a:buClr>
        <a:buFont typeface="Helvetica" charset="0"/>
        <a:buChar char="●"/>
        <a:tabLst/>
        <a:defRPr sz="2400" kern="1200">
          <a:solidFill>
            <a:schemeClr val="bg1"/>
          </a:solidFill>
          <a:latin typeface="Century Gothic" charset="0"/>
          <a:ea typeface="Century Gothic" charset="0"/>
          <a:cs typeface="Century Gothic" charset="0"/>
        </a:defRPr>
      </a:lvl1pPr>
      <a:lvl2pPr marL="719121" indent="-306380" algn="l" defTabSz="914377" rtl="0" eaLnBrk="1" latinLnBrk="0" hangingPunct="1">
        <a:lnSpc>
          <a:spcPct val="110000"/>
        </a:lnSpc>
        <a:spcBef>
          <a:spcPts val="0"/>
        </a:spcBef>
        <a:spcAft>
          <a:spcPts val="600"/>
        </a:spcAft>
        <a:buClr>
          <a:schemeClr val="tx2"/>
        </a:buClr>
        <a:buFont typeface="LucidaGrande" charset="0"/>
        <a:buChar char="▸"/>
        <a:tabLst/>
        <a:defRPr sz="2400" kern="1200">
          <a:solidFill>
            <a:schemeClr val="bg1"/>
          </a:solidFill>
          <a:latin typeface="Century Gothic" charset="0"/>
          <a:ea typeface="Century Gothic" charset="0"/>
          <a:cs typeface="Century Gothic" charset="0"/>
        </a:defRPr>
      </a:lvl2pPr>
      <a:lvl3pPr marL="1023913" indent="-304792" algn="l" defTabSz="914377" rtl="0" eaLnBrk="1" latinLnBrk="0" hangingPunct="1">
        <a:lnSpc>
          <a:spcPct val="110000"/>
        </a:lnSpc>
        <a:spcBef>
          <a:spcPts val="0"/>
        </a:spcBef>
        <a:spcAft>
          <a:spcPts val="600"/>
        </a:spcAft>
        <a:buClr>
          <a:schemeClr val="tx2"/>
        </a:buClr>
        <a:buFont typeface=".AppleSystemUIFont" charset="-120"/>
        <a:buChar char="–"/>
        <a:tabLst/>
        <a:defRPr sz="2400" kern="1200">
          <a:solidFill>
            <a:schemeClr val="bg1"/>
          </a:solidFill>
          <a:latin typeface="Century Gothic" charset="0"/>
          <a:ea typeface="Century Gothic" charset="0"/>
          <a:cs typeface="Century Gothic" charset="0"/>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9" userDrawn="1">
          <p15:clr>
            <a:srgbClr val="F26B43"/>
          </p15:clr>
        </p15:guide>
        <p15:guide id="2" orient="horz" pos="1185" userDrawn="1">
          <p15:clr>
            <a:srgbClr val="F26B43"/>
          </p15:clr>
        </p15:guide>
        <p15:guide id="3" pos="7151" userDrawn="1">
          <p15:clr>
            <a:srgbClr val="F26B43"/>
          </p15:clr>
        </p15:guide>
        <p15:guide id="4" pos="7469" userDrawn="1">
          <p15:clr>
            <a:srgbClr val="F26B43"/>
          </p15:clr>
        </p15:guide>
        <p15:guide id="5" orient="horz" pos="3725" userDrawn="1">
          <p15:clr>
            <a:srgbClr val="F26B43"/>
          </p15:clr>
        </p15:guide>
        <p15:guide id="6" orient="horz" pos="3793" userDrawn="1">
          <p15:clr>
            <a:srgbClr val="F26B43"/>
          </p15:clr>
        </p15:guide>
        <p15:guide id="7" pos="2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749" y="365125"/>
            <a:ext cx="10965051"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379538" y="1892479"/>
            <a:ext cx="9972675" cy="402096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bg1"/>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l="16389"/>
          <a:stretch/>
        </p:blipFill>
        <p:spPr>
          <a:xfrm>
            <a:off x="0" y="563979"/>
            <a:ext cx="387593" cy="924088"/>
          </a:xfrm>
          <a:prstGeom prst="rect">
            <a:avLst/>
          </a:prstGeom>
        </p:spPr>
      </p:pic>
    </p:spTree>
    <p:extLst>
      <p:ext uri="{BB962C8B-B14F-4D97-AF65-F5344CB8AC3E}">
        <p14:creationId xmlns:p14="http://schemas.microsoft.com/office/powerpoint/2010/main" val="210168137"/>
      </p:ext>
    </p:extLst>
  </p:cSld>
  <p:clrMap bg1="lt1" tx1="dk1" bg2="lt2" tx2="dk2" accent1="accent1" accent2="accent2" accent3="accent3" accent4="accent4" accent5="accent5" accent6="accent6" hlink="hlink" folHlink="folHlink"/>
  <p:sldLayoutIdLst>
    <p:sldLayoutId id="2147483700" r:id="rId1"/>
    <p:sldLayoutId id="2147483684" r:id="rId2"/>
    <p:sldLayoutId id="214748368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4400" kern="1200">
          <a:solidFill>
            <a:schemeClr val="bg1"/>
          </a:solidFill>
          <a:latin typeface="Century Gothic" charset="0"/>
          <a:ea typeface="Century Gothic" charset="0"/>
          <a:cs typeface="Century Gothic" charset="0"/>
        </a:defRPr>
      </a:lvl1pPr>
    </p:titleStyle>
    <p:bodyStyle>
      <a:lvl1pPr marL="320667" indent="-320667" algn="l" defTabSz="914377" rtl="0" eaLnBrk="1" latinLnBrk="0" hangingPunct="1">
        <a:lnSpc>
          <a:spcPct val="110000"/>
        </a:lnSpc>
        <a:spcBef>
          <a:spcPts val="0"/>
        </a:spcBef>
        <a:spcAft>
          <a:spcPts val="600"/>
        </a:spcAft>
        <a:buClr>
          <a:schemeClr val="accent4"/>
        </a:buClr>
        <a:buFont typeface="Helvetica" charset="0"/>
        <a:buChar char="●"/>
        <a:tabLst/>
        <a:defRPr sz="2400" kern="1200">
          <a:solidFill>
            <a:schemeClr val="bg1"/>
          </a:solidFill>
          <a:latin typeface="Century Gothic" charset="0"/>
          <a:ea typeface="Century Gothic" charset="0"/>
          <a:cs typeface="Century Gothic" charset="0"/>
        </a:defRPr>
      </a:lvl1pPr>
      <a:lvl2pPr marL="719121" indent="-306380" algn="l" defTabSz="914377" rtl="0" eaLnBrk="1" latinLnBrk="0" hangingPunct="1">
        <a:lnSpc>
          <a:spcPct val="110000"/>
        </a:lnSpc>
        <a:spcBef>
          <a:spcPts val="0"/>
        </a:spcBef>
        <a:spcAft>
          <a:spcPts val="600"/>
        </a:spcAft>
        <a:buClr>
          <a:schemeClr val="tx2"/>
        </a:buClr>
        <a:buFont typeface="LucidaGrande" charset="0"/>
        <a:buChar char="▸"/>
        <a:tabLst/>
        <a:defRPr sz="2400" kern="1200">
          <a:solidFill>
            <a:schemeClr val="bg1"/>
          </a:solidFill>
          <a:latin typeface="Century Gothic" charset="0"/>
          <a:ea typeface="Century Gothic" charset="0"/>
          <a:cs typeface="Century Gothic" charset="0"/>
        </a:defRPr>
      </a:lvl2pPr>
      <a:lvl3pPr marL="1023913" indent="-304792" algn="l" defTabSz="914377" rtl="0" eaLnBrk="1" latinLnBrk="0" hangingPunct="1">
        <a:lnSpc>
          <a:spcPct val="110000"/>
        </a:lnSpc>
        <a:spcBef>
          <a:spcPts val="0"/>
        </a:spcBef>
        <a:spcAft>
          <a:spcPts val="600"/>
        </a:spcAft>
        <a:buClr>
          <a:schemeClr val="tx2"/>
        </a:buClr>
        <a:buFont typeface=".AppleSystemUIFont" charset="-120"/>
        <a:buChar char="–"/>
        <a:tabLst/>
        <a:defRPr sz="2400" kern="1200">
          <a:solidFill>
            <a:schemeClr val="bg1"/>
          </a:solidFill>
          <a:latin typeface="Century Gothic" charset="0"/>
          <a:ea typeface="Century Gothic" charset="0"/>
          <a:cs typeface="Century Gothic" charset="0"/>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34" userDrawn="1">
          <p15:clr>
            <a:srgbClr val="F26B43"/>
          </p15:clr>
        </p15:guide>
        <p15:guide id="2" pos="869" userDrawn="1">
          <p15:clr>
            <a:srgbClr val="F26B43"/>
          </p15:clr>
        </p15:guide>
        <p15:guide id="3" pos="7151" userDrawn="1">
          <p15:clr>
            <a:srgbClr val="F26B43"/>
          </p15:clr>
        </p15:guide>
        <p15:guide id="4" pos="7469" userDrawn="1">
          <p15:clr>
            <a:srgbClr val="F26B43"/>
          </p15:clr>
        </p15:guide>
        <p15:guide id="5" orient="horz" pos="1185" userDrawn="1">
          <p15:clr>
            <a:srgbClr val="F26B43"/>
          </p15:clr>
        </p15:guide>
        <p15:guide id="6" orient="horz" pos="3725" userDrawn="1">
          <p15:clr>
            <a:srgbClr val="F26B43"/>
          </p15:clr>
        </p15:guide>
        <p15:guide id="7" orient="horz" pos="379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CEA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749" y="365125"/>
            <a:ext cx="10965051"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379538" y="1881188"/>
            <a:ext cx="9974263" cy="403225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tx1">
                    <a:lumMod val="50000"/>
                    <a:lumOff val="50000"/>
                  </a:schemeClr>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02277" y="5968541"/>
            <a:ext cx="1172571" cy="648000"/>
          </a:xfrm>
          <a:prstGeom prst="rect">
            <a:avLst/>
          </a:prstGeom>
        </p:spPr>
      </p:pic>
    </p:spTree>
    <p:extLst>
      <p:ext uri="{BB962C8B-B14F-4D97-AF65-F5344CB8AC3E}">
        <p14:creationId xmlns:p14="http://schemas.microsoft.com/office/powerpoint/2010/main" val="334385307"/>
      </p:ext>
    </p:extLst>
  </p:cSld>
  <p:clrMap bg1="lt1" tx1="dk1" bg2="lt2" tx2="dk2" accent1="accent1" accent2="accent2" accent3="accent3" accent4="accent4" accent5="accent5" accent6="accent6" hlink="hlink" folHlink="folHlink"/>
  <p:sldLayoutIdLst>
    <p:sldLayoutId id="2147483725" r:id="rId1"/>
    <p:sldLayoutId id="2147483662" r:id="rId2"/>
    <p:sldLayoutId id="2147483733" r:id="rId3"/>
    <p:sldLayoutId id="214748373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4400" kern="1200">
          <a:solidFill>
            <a:srgbClr val="009CC4"/>
          </a:solidFill>
          <a:latin typeface="Century Gothic" charset="0"/>
          <a:ea typeface="Century Gothic" charset="0"/>
          <a:cs typeface="Century Gothic" charset="0"/>
        </a:defRPr>
      </a:lvl1pPr>
    </p:titleStyle>
    <p:bodyStyle>
      <a:lvl1pPr marL="320667" indent="-320667" algn="l" defTabSz="914377" rtl="0" eaLnBrk="1" latinLnBrk="0" hangingPunct="1">
        <a:lnSpc>
          <a:spcPct val="110000"/>
        </a:lnSpc>
        <a:spcBef>
          <a:spcPts val="0"/>
        </a:spcBef>
        <a:spcAft>
          <a:spcPts val="600"/>
        </a:spcAft>
        <a:buClr>
          <a:schemeClr val="accent3"/>
        </a:buClr>
        <a:buFont typeface="Helvetica" charset="0"/>
        <a:buChar char="●"/>
        <a:tabLst/>
        <a:defRPr sz="2400" kern="1200">
          <a:solidFill>
            <a:schemeClr val="tx1"/>
          </a:solidFill>
          <a:latin typeface="Century Gothic" charset="0"/>
          <a:ea typeface="Century Gothic" charset="0"/>
          <a:cs typeface="Century Gothic" charset="0"/>
        </a:defRPr>
      </a:lvl1pPr>
      <a:lvl2pPr marL="719121" indent="-306380" algn="l" defTabSz="914377" rtl="0" eaLnBrk="1" latinLnBrk="0" hangingPunct="1">
        <a:lnSpc>
          <a:spcPct val="110000"/>
        </a:lnSpc>
        <a:spcBef>
          <a:spcPts val="0"/>
        </a:spcBef>
        <a:spcAft>
          <a:spcPts val="600"/>
        </a:spcAft>
        <a:buClr>
          <a:srgbClr val="009CC4"/>
        </a:buClr>
        <a:buFont typeface="LucidaGrande" charset="0"/>
        <a:buChar char="▸"/>
        <a:tabLst/>
        <a:defRPr sz="2400" kern="1200">
          <a:solidFill>
            <a:schemeClr val="tx1"/>
          </a:solidFill>
          <a:latin typeface="Century Gothic" charset="0"/>
          <a:ea typeface="Century Gothic" charset="0"/>
          <a:cs typeface="Century Gothic" charset="0"/>
        </a:defRPr>
      </a:lvl2pPr>
      <a:lvl3pPr marL="1023913" indent="-304792" algn="l" defTabSz="914377" rtl="0" eaLnBrk="1" latinLnBrk="0" hangingPunct="1">
        <a:lnSpc>
          <a:spcPct val="110000"/>
        </a:lnSpc>
        <a:spcBef>
          <a:spcPts val="0"/>
        </a:spcBef>
        <a:spcAft>
          <a:spcPts val="600"/>
        </a:spcAft>
        <a:buClr>
          <a:srgbClr val="009CC4"/>
        </a:buClr>
        <a:buFont typeface=".AppleSystemUIFont" charset="-120"/>
        <a:buChar char="–"/>
        <a:tabLst/>
        <a:defRPr sz="2400" kern="1200">
          <a:solidFill>
            <a:schemeClr val="tx1"/>
          </a:solidFill>
          <a:latin typeface="Century Gothic" charset="0"/>
          <a:ea typeface="Century Gothic" charset="0"/>
          <a:cs typeface="Century Gothic" charset="0"/>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85" userDrawn="1">
          <p15:clr>
            <a:srgbClr val="F26B43"/>
          </p15:clr>
        </p15:guide>
        <p15:guide id="2" orient="horz" pos="3793" userDrawn="1">
          <p15:clr>
            <a:srgbClr val="F26B43"/>
          </p15:clr>
        </p15:guide>
        <p15:guide id="3" orient="horz" pos="3725" userDrawn="1">
          <p15:clr>
            <a:srgbClr val="F26B43"/>
          </p15:clr>
        </p15:guide>
        <p15:guide id="4" pos="234" userDrawn="1">
          <p15:clr>
            <a:srgbClr val="F26B43"/>
          </p15:clr>
        </p15:guide>
        <p15:guide id="5" pos="869" userDrawn="1">
          <p15:clr>
            <a:srgbClr val="F26B43"/>
          </p15:clr>
        </p15:guide>
        <p15:guide id="6" pos="7151" userDrawn="1">
          <p15:clr>
            <a:srgbClr val="F26B43"/>
          </p15:clr>
        </p15:guide>
        <p15:guide id="7" pos="74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CEA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749" y="365125"/>
            <a:ext cx="10965051"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379538" y="1881189"/>
            <a:ext cx="9974263" cy="40322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9122043" y="6232367"/>
            <a:ext cx="2743200" cy="365125"/>
          </a:xfrm>
          <a:prstGeom prst="rect">
            <a:avLst/>
          </a:prstGeom>
        </p:spPr>
        <p:txBody>
          <a:bodyPr vert="horz" lIns="91440" tIns="45720" rIns="91440" bIns="45720" rtlCol="0" anchor="ctr"/>
          <a:lstStyle>
            <a:lvl1pPr algn="r">
              <a:defRPr sz="1200" b="0">
                <a:solidFill>
                  <a:schemeClr val="tx1">
                    <a:lumMod val="50000"/>
                    <a:lumOff val="50000"/>
                  </a:schemeClr>
                </a:solidFill>
                <a:latin typeface="Century Gothic" charset="0"/>
                <a:ea typeface="Century Gothic" charset="0"/>
                <a:cs typeface="Century Gothic" charset="0"/>
              </a:defRPr>
            </a:lvl1pPr>
          </a:lstStyle>
          <a:p>
            <a:r>
              <a:rPr lang="en-US"/>
              <a:t>Client Confidential. </a:t>
            </a:r>
            <a:fld id="{29EDC04C-79A9-9541-82F5-51F27247C837}" type="slidenum">
              <a:rPr lang="en-US" smtClean="0"/>
              <a:pPr/>
              <a:t>‹#›</a:t>
            </a:fld>
            <a:endParaRPr lang="en-US"/>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02276" y="5969392"/>
            <a:ext cx="1171032" cy="647149"/>
          </a:xfrm>
          <a:prstGeom prst="rect">
            <a:avLst/>
          </a:prstGeom>
        </p:spPr>
      </p:pic>
    </p:spTree>
    <p:extLst>
      <p:ext uri="{BB962C8B-B14F-4D97-AF65-F5344CB8AC3E}">
        <p14:creationId xmlns:p14="http://schemas.microsoft.com/office/powerpoint/2010/main" val="211844091"/>
      </p:ext>
    </p:extLst>
  </p:cSld>
  <p:clrMap bg1="lt1" tx1="dk1" bg2="lt2" tx2="dk2" accent1="accent1" accent2="accent2" accent3="accent3" accent4="accent4" accent5="accent5" accent6="accent6" hlink="hlink" folHlink="folHlink"/>
  <p:sldLayoutIdLst>
    <p:sldLayoutId id="2147483730" r:id="rId1"/>
    <p:sldLayoutId id="2147483675" r:id="rId2"/>
    <p:sldLayoutId id="2147483727" r:id="rId3"/>
    <p:sldLayoutId id="2147483728" r:id="rId4"/>
    <p:sldLayoutId id="2147483724" r:id="rId5"/>
    <p:sldLayoutId id="2147483729" r:id="rId6"/>
    <p:sldLayoutId id="2147483732" r:id="rId7"/>
    <p:sldLayoutId id="214748373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4400" kern="1200">
          <a:solidFill>
            <a:srgbClr val="009CC4"/>
          </a:solidFill>
          <a:latin typeface="Century Gothic" charset="0"/>
          <a:ea typeface="Century Gothic" charset="0"/>
          <a:cs typeface="Century Gothic" charset="0"/>
        </a:defRPr>
      </a:lvl1pPr>
    </p:titleStyle>
    <p:bodyStyle>
      <a:lvl1pPr marL="320667" indent="-320667" algn="l" defTabSz="914377" rtl="0" eaLnBrk="1" latinLnBrk="0" hangingPunct="1">
        <a:lnSpc>
          <a:spcPct val="110000"/>
        </a:lnSpc>
        <a:spcBef>
          <a:spcPts val="0"/>
        </a:spcBef>
        <a:spcAft>
          <a:spcPts val="600"/>
        </a:spcAft>
        <a:buClr>
          <a:schemeClr val="accent3"/>
        </a:buClr>
        <a:buFont typeface="Helvetica" charset="0"/>
        <a:buChar char="●"/>
        <a:tabLst/>
        <a:defRPr sz="2400" kern="1200">
          <a:solidFill>
            <a:schemeClr val="tx1"/>
          </a:solidFill>
          <a:latin typeface="Century Gothic" charset="0"/>
          <a:ea typeface="Century Gothic" charset="0"/>
          <a:cs typeface="Century Gothic" charset="0"/>
        </a:defRPr>
      </a:lvl1pPr>
      <a:lvl2pPr marL="719121" indent="-306380" algn="l" defTabSz="914377" rtl="0" eaLnBrk="1" latinLnBrk="0" hangingPunct="1">
        <a:lnSpc>
          <a:spcPct val="110000"/>
        </a:lnSpc>
        <a:spcBef>
          <a:spcPts val="0"/>
        </a:spcBef>
        <a:spcAft>
          <a:spcPts val="600"/>
        </a:spcAft>
        <a:buClr>
          <a:srgbClr val="009CC4"/>
        </a:buClr>
        <a:buFont typeface="LucidaGrande" charset="0"/>
        <a:buChar char="▸"/>
        <a:tabLst/>
        <a:defRPr sz="2400" kern="1200">
          <a:solidFill>
            <a:schemeClr val="tx1"/>
          </a:solidFill>
          <a:latin typeface="Century Gothic" charset="0"/>
          <a:ea typeface="Century Gothic" charset="0"/>
          <a:cs typeface="Century Gothic" charset="0"/>
        </a:defRPr>
      </a:lvl2pPr>
      <a:lvl3pPr marL="1023913" indent="-304792" algn="l" defTabSz="914377" rtl="0" eaLnBrk="1" latinLnBrk="0" hangingPunct="1">
        <a:lnSpc>
          <a:spcPct val="110000"/>
        </a:lnSpc>
        <a:spcBef>
          <a:spcPts val="0"/>
        </a:spcBef>
        <a:spcAft>
          <a:spcPts val="600"/>
        </a:spcAft>
        <a:buClr>
          <a:srgbClr val="009CC4"/>
        </a:buClr>
        <a:buFont typeface=".AppleSystemUIFont" charset="-120"/>
        <a:buChar char="–"/>
        <a:tabLst/>
        <a:defRPr sz="2400" kern="1200">
          <a:solidFill>
            <a:schemeClr val="tx1"/>
          </a:solidFill>
          <a:latin typeface="Century Gothic" charset="0"/>
          <a:ea typeface="Century Gothic" charset="0"/>
          <a:cs typeface="Century Gothic" charset="0"/>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34" userDrawn="1">
          <p15:clr>
            <a:srgbClr val="F26B43"/>
          </p15:clr>
        </p15:guide>
        <p15:guide id="2" pos="869" userDrawn="1">
          <p15:clr>
            <a:srgbClr val="F26B43"/>
          </p15:clr>
        </p15:guide>
        <p15:guide id="3" orient="horz" pos="1185" userDrawn="1">
          <p15:clr>
            <a:srgbClr val="F26B43"/>
          </p15:clr>
        </p15:guide>
        <p15:guide id="4" orient="horz" pos="3725" userDrawn="1">
          <p15:clr>
            <a:srgbClr val="F26B43"/>
          </p15:clr>
        </p15:guide>
        <p15:guide id="5" orient="horz" pos="3793" userDrawn="1">
          <p15:clr>
            <a:srgbClr val="F26B43"/>
          </p15:clr>
        </p15:guide>
        <p15:guide id="6" pos="7151" userDrawn="1">
          <p15:clr>
            <a:srgbClr val="F26B43"/>
          </p15:clr>
        </p15:guide>
        <p15:guide id="7" pos="74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019FC6C2-8301-AC27-7B07-E6B6784FCB60}"/>
              </a:ext>
            </a:extLst>
          </p:cNvPr>
          <p:cNvPicPr>
            <a:picLocks noChangeAspect="1"/>
          </p:cNvPicPr>
          <p:nvPr userDrawn="1"/>
        </p:nvPicPr>
        <p:blipFill rotWithShape="1">
          <a:blip r:embed="rId8"/>
          <a:srcRect l="80667" t="86227"/>
          <a:stretch/>
        </p:blipFill>
        <p:spPr>
          <a:xfrm>
            <a:off x="9834880" y="5913438"/>
            <a:ext cx="2357120" cy="944562"/>
          </a:xfrm>
          <a:prstGeom prst="rect">
            <a:avLst/>
          </a:prstGeom>
        </p:spPr>
      </p:pic>
      <p:sp>
        <p:nvSpPr>
          <p:cNvPr id="2" name="Title Placeholder 1"/>
          <p:cNvSpPr>
            <a:spLocks noGrp="1"/>
          </p:cNvSpPr>
          <p:nvPr>
            <p:ph type="title"/>
          </p:nvPr>
        </p:nvSpPr>
        <p:spPr>
          <a:xfrm>
            <a:off x="853859" y="705985"/>
            <a:ext cx="8116424" cy="638502"/>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53859" y="1736725"/>
            <a:ext cx="10498354" cy="417671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227013" y="6244893"/>
            <a:ext cx="2743200" cy="365125"/>
          </a:xfrm>
          <a:prstGeom prst="rect">
            <a:avLst/>
          </a:prstGeom>
        </p:spPr>
        <p:txBody>
          <a:bodyPr vert="horz" lIns="91440" tIns="45720" rIns="91440" bIns="45720" rtlCol="0" anchor="ctr"/>
          <a:lstStyle>
            <a:lvl1pPr algn="r">
              <a:defRPr sz="1200" b="0" i="0">
                <a:solidFill>
                  <a:schemeClr val="tx2"/>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stStyle>
          <a:p>
            <a:pPr algn="l"/>
            <a:fld id="{29EDC04C-79A9-9541-82F5-51F27247C837}" type="slidenum">
              <a:rPr lang="en-US" smtClean="0"/>
              <a:pPr algn="l"/>
              <a:t>‹#›</a:t>
            </a:fld>
            <a:endParaRPr lang="en-US"/>
          </a:p>
        </p:txBody>
      </p:sp>
    </p:spTree>
    <p:extLst>
      <p:ext uri="{BB962C8B-B14F-4D97-AF65-F5344CB8AC3E}">
        <p14:creationId xmlns:p14="http://schemas.microsoft.com/office/powerpoint/2010/main" val="40950273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200" b="1" i="0" kern="1200">
          <a:solidFill>
            <a:schemeClr val="accent1"/>
          </a:solidFill>
          <a:latin typeface="Avenir Next LT Pro" panose="020B0504020202020204" pitchFamily="34" charset="77"/>
          <a:ea typeface="Avenir Next LT Pro" panose="020B0504020202020204" pitchFamily="34" charset="77"/>
          <a:cs typeface="Avenir Next LT Pro" panose="020B0504020202020204" pitchFamily="34" charset="77"/>
        </a:defRPr>
      </a:lvl1pPr>
    </p:titleStyle>
    <p:bodyStyle>
      <a:lvl1pPr marL="0" indent="0" algn="l" defTabSz="914377" rtl="0" eaLnBrk="1" latinLnBrk="0" hangingPunct="1">
        <a:lnSpc>
          <a:spcPct val="100000"/>
        </a:lnSpc>
        <a:spcBef>
          <a:spcPts val="0"/>
        </a:spcBef>
        <a:spcAft>
          <a:spcPts val="600"/>
        </a:spcAft>
        <a:buClr>
          <a:schemeClr val="accent1"/>
        </a:buClr>
        <a:buFont typeface="Arial" panose="020B0604020202020204" pitchFamily="34" charset="0"/>
        <a:buNone/>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vl2pPr marL="719121" indent="-306380" algn="l" defTabSz="914377" rtl="0" eaLnBrk="1" latinLnBrk="0" hangingPunct="1">
        <a:lnSpc>
          <a:spcPct val="100000"/>
        </a:lnSpc>
        <a:spcBef>
          <a:spcPts val="0"/>
        </a:spcBef>
        <a:spcAft>
          <a:spcPts val="600"/>
        </a:spcAft>
        <a:buClr>
          <a:schemeClr val="accent1"/>
        </a:buClr>
        <a:buFont typeface="Arial" panose="020B0604020202020204" pitchFamily="34" charset="0"/>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2pPr>
      <a:lvl3pPr marL="1023913" indent="-304792" algn="l" defTabSz="914377" rtl="0" eaLnBrk="1" latinLnBrk="0" hangingPunct="1">
        <a:lnSpc>
          <a:spcPct val="100000"/>
        </a:lnSpc>
        <a:spcBef>
          <a:spcPts val="0"/>
        </a:spcBef>
        <a:spcAft>
          <a:spcPts val="600"/>
        </a:spcAft>
        <a:buClr>
          <a:schemeClr val="accent1"/>
        </a:buClr>
        <a:buFont typeface="System Font Regular"/>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3">
          <p15:clr>
            <a:srgbClr val="F26B43"/>
          </p15:clr>
        </p15:guide>
        <p15:guide id="2" pos="7423">
          <p15:clr>
            <a:srgbClr val="F26B43"/>
          </p15:clr>
        </p15:guide>
        <p15:guide id="3" orient="horz" pos="4088">
          <p15:clr>
            <a:srgbClr val="F26B43"/>
          </p15:clr>
        </p15:guide>
        <p15:guide id="4" pos="529">
          <p15:clr>
            <a:srgbClr val="F26B43"/>
          </p15:clr>
        </p15:guide>
        <p15:guide id="5" pos="7151">
          <p15:clr>
            <a:srgbClr val="F26B43"/>
          </p15:clr>
        </p15:guide>
        <p15:guide id="6" orient="horz" pos="754">
          <p15:clr>
            <a:srgbClr val="F26B43"/>
          </p15:clr>
        </p15:guide>
        <p15:guide id="7" orient="horz" pos="3725">
          <p15:clr>
            <a:srgbClr val="F26B43"/>
          </p15:clr>
        </p15:guide>
        <p15:guide id="8" orient="horz" pos="1071">
          <p15:clr>
            <a:srgbClr val="F26B43"/>
          </p15:clr>
        </p15:guide>
        <p15:guide id="9" orient="horz" pos="34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019FC6C2-8301-AC27-7B07-E6B6784FCB60}"/>
              </a:ext>
            </a:extLst>
          </p:cNvPr>
          <p:cNvPicPr>
            <a:picLocks noChangeAspect="1"/>
          </p:cNvPicPr>
          <p:nvPr userDrawn="1"/>
        </p:nvPicPr>
        <p:blipFill rotWithShape="1">
          <a:blip r:embed="rId5"/>
          <a:srcRect l="80667" t="86227"/>
          <a:stretch/>
        </p:blipFill>
        <p:spPr>
          <a:xfrm>
            <a:off x="9834880" y="5913438"/>
            <a:ext cx="2357120" cy="944562"/>
          </a:xfrm>
          <a:prstGeom prst="rect">
            <a:avLst/>
          </a:prstGeom>
        </p:spPr>
      </p:pic>
      <p:sp>
        <p:nvSpPr>
          <p:cNvPr id="2" name="Title Placeholder 1"/>
          <p:cNvSpPr>
            <a:spLocks noGrp="1"/>
          </p:cNvSpPr>
          <p:nvPr>
            <p:ph type="title"/>
          </p:nvPr>
        </p:nvSpPr>
        <p:spPr>
          <a:xfrm>
            <a:off x="853859" y="705985"/>
            <a:ext cx="8116424" cy="638502"/>
          </a:xfrm>
          <a:prstGeom prst="rect">
            <a:avLst/>
          </a:prstGeom>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53859" y="1736725"/>
            <a:ext cx="10498354" cy="417671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227013" y="6244893"/>
            <a:ext cx="2743200" cy="365125"/>
          </a:xfrm>
          <a:prstGeom prst="rect">
            <a:avLst/>
          </a:prstGeom>
        </p:spPr>
        <p:txBody>
          <a:bodyPr vert="horz" lIns="91440" tIns="45720" rIns="91440" bIns="45720" rtlCol="0" anchor="ctr"/>
          <a:lstStyle>
            <a:lvl1pPr algn="r">
              <a:defRPr sz="1200" b="0" i="0">
                <a:solidFill>
                  <a:schemeClr val="tx2"/>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stStyle>
          <a:p>
            <a:pPr algn="l"/>
            <a:fld id="{29EDC04C-79A9-9541-82F5-51F27247C837}" type="slidenum">
              <a:rPr lang="en-US" smtClean="0"/>
              <a:pPr algn="l"/>
              <a:t>‹#›</a:t>
            </a:fld>
            <a:r>
              <a:rPr lang="en-US"/>
              <a:t>.</a:t>
            </a:r>
          </a:p>
        </p:txBody>
      </p:sp>
    </p:spTree>
    <p:extLst>
      <p:ext uri="{BB962C8B-B14F-4D97-AF65-F5344CB8AC3E}">
        <p14:creationId xmlns:p14="http://schemas.microsoft.com/office/powerpoint/2010/main" val="10320339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200" b="1" i="0" kern="1200">
          <a:solidFill>
            <a:schemeClr val="accent1"/>
          </a:solidFill>
          <a:latin typeface="Avenir Next LT Pro" panose="020B0504020202020204" pitchFamily="34" charset="77"/>
          <a:ea typeface="Avenir Next LT Pro" panose="020B0504020202020204" pitchFamily="34" charset="77"/>
          <a:cs typeface="Avenir Next LT Pro" panose="020B0504020202020204" pitchFamily="34" charset="77"/>
        </a:defRPr>
      </a:lvl1pPr>
    </p:titleStyle>
    <p:bodyStyle>
      <a:lvl1pPr marL="0" indent="0" algn="l" defTabSz="914377" rtl="0" eaLnBrk="1" latinLnBrk="0" hangingPunct="1">
        <a:lnSpc>
          <a:spcPct val="100000"/>
        </a:lnSpc>
        <a:spcBef>
          <a:spcPts val="0"/>
        </a:spcBef>
        <a:spcAft>
          <a:spcPts val="600"/>
        </a:spcAft>
        <a:buClr>
          <a:schemeClr val="accent1"/>
        </a:buClr>
        <a:buFont typeface="Arial" panose="020B0604020202020204" pitchFamily="34" charset="0"/>
        <a:buNone/>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vl2pPr marL="719121" indent="-306380" algn="l" defTabSz="914377" rtl="0" eaLnBrk="1" latinLnBrk="0" hangingPunct="1">
        <a:lnSpc>
          <a:spcPct val="100000"/>
        </a:lnSpc>
        <a:spcBef>
          <a:spcPts val="0"/>
        </a:spcBef>
        <a:spcAft>
          <a:spcPts val="600"/>
        </a:spcAft>
        <a:buClr>
          <a:schemeClr val="accent1"/>
        </a:buClr>
        <a:buFont typeface="Arial" panose="020B0604020202020204" pitchFamily="34" charset="0"/>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2pPr>
      <a:lvl3pPr marL="1023913" indent="-304792" algn="l" defTabSz="914377" rtl="0" eaLnBrk="1" latinLnBrk="0" hangingPunct="1">
        <a:lnSpc>
          <a:spcPct val="100000"/>
        </a:lnSpc>
        <a:spcBef>
          <a:spcPts val="0"/>
        </a:spcBef>
        <a:spcAft>
          <a:spcPts val="600"/>
        </a:spcAft>
        <a:buClr>
          <a:schemeClr val="accent1"/>
        </a:buClr>
        <a:buFont typeface="System Font Regular"/>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3">
          <p15:clr>
            <a:srgbClr val="F26B43"/>
          </p15:clr>
        </p15:guide>
        <p15:guide id="2" pos="7423">
          <p15:clr>
            <a:srgbClr val="F26B43"/>
          </p15:clr>
        </p15:guide>
        <p15:guide id="3" orient="horz" pos="4088">
          <p15:clr>
            <a:srgbClr val="F26B43"/>
          </p15:clr>
        </p15:guide>
        <p15:guide id="4" pos="529">
          <p15:clr>
            <a:srgbClr val="F26B43"/>
          </p15:clr>
        </p15:guide>
        <p15:guide id="5" pos="7151">
          <p15:clr>
            <a:srgbClr val="F26B43"/>
          </p15:clr>
        </p15:guide>
        <p15:guide id="6" orient="horz" pos="754">
          <p15:clr>
            <a:srgbClr val="F26B43"/>
          </p15:clr>
        </p15:guide>
        <p15:guide id="7" orient="horz" pos="3725">
          <p15:clr>
            <a:srgbClr val="F26B43"/>
          </p15:clr>
        </p15:guide>
        <p15:guide id="8" orient="horz" pos="1071">
          <p15:clr>
            <a:srgbClr val="F26B43"/>
          </p15:clr>
        </p15:guide>
        <p15:guide id="9" orient="horz" pos="349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3859" y="705985"/>
            <a:ext cx="8116424" cy="638502"/>
          </a:xfrm>
          <a:prstGeom prst="rect">
            <a:avLst/>
          </a:prstGeom>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53859" y="1736725"/>
            <a:ext cx="10498354" cy="417671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054586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200" b="1" i="0" kern="1200">
          <a:solidFill>
            <a:schemeClr val="accent1"/>
          </a:solidFill>
          <a:latin typeface="Avenir Next LT Pro" panose="020B0504020202020204" pitchFamily="34" charset="77"/>
          <a:ea typeface="Avenir Next LT Pro" panose="020B0504020202020204" pitchFamily="34" charset="77"/>
          <a:cs typeface="Avenir Next LT Pro" panose="020B0504020202020204" pitchFamily="34" charset="77"/>
        </a:defRPr>
      </a:lvl1pPr>
    </p:titleStyle>
    <p:bodyStyle>
      <a:lvl1pPr marL="0" indent="0" algn="l" defTabSz="914377" rtl="0" eaLnBrk="1" latinLnBrk="0" hangingPunct="1">
        <a:lnSpc>
          <a:spcPct val="100000"/>
        </a:lnSpc>
        <a:spcBef>
          <a:spcPts val="0"/>
        </a:spcBef>
        <a:spcAft>
          <a:spcPts val="600"/>
        </a:spcAft>
        <a:buClr>
          <a:schemeClr val="accent1"/>
        </a:buClr>
        <a:buFont typeface="Arial" panose="020B0604020202020204" pitchFamily="34" charset="0"/>
        <a:buNone/>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vl2pPr marL="719121" indent="-306380" algn="l" defTabSz="914377" rtl="0" eaLnBrk="1" latinLnBrk="0" hangingPunct="1">
        <a:lnSpc>
          <a:spcPct val="100000"/>
        </a:lnSpc>
        <a:spcBef>
          <a:spcPts val="0"/>
        </a:spcBef>
        <a:spcAft>
          <a:spcPts val="600"/>
        </a:spcAft>
        <a:buClr>
          <a:schemeClr val="accent1"/>
        </a:buClr>
        <a:buFont typeface="Arial" panose="020B0604020202020204" pitchFamily="34" charset="0"/>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2pPr>
      <a:lvl3pPr marL="1023913" indent="-304792" algn="l" defTabSz="914377" rtl="0" eaLnBrk="1" latinLnBrk="0" hangingPunct="1">
        <a:lnSpc>
          <a:spcPct val="100000"/>
        </a:lnSpc>
        <a:spcBef>
          <a:spcPts val="0"/>
        </a:spcBef>
        <a:spcAft>
          <a:spcPts val="600"/>
        </a:spcAft>
        <a:buClr>
          <a:schemeClr val="accent1"/>
        </a:buClr>
        <a:buFont typeface="System Font Regular"/>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3">
          <p15:clr>
            <a:srgbClr val="F26B43"/>
          </p15:clr>
        </p15:guide>
        <p15:guide id="2" pos="7423">
          <p15:clr>
            <a:srgbClr val="F26B43"/>
          </p15:clr>
        </p15:guide>
        <p15:guide id="3" orient="horz" pos="4088">
          <p15:clr>
            <a:srgbClr val="F26B43"/>
          </p15:clr>
        </p15:guide>
        <p15:guide id="4" pos="529">
          <p15:clr>
            <a:srgbClr val="F26B43"/>
          </p15:clr>
        </p15:guide>
        <p15:guide id="5" pos="7151">
          <p15:clr>
            <a:srgbClr val="F26B43"/>
          </p15:clr>
        </p15:guide>
        <p15:guide id="6" orient="horz" pos="754">
          <p15:clr>
            <a:srgbClr val="F26B43"/>
          </p15:clr>
        </p15:guide>
        <p15:guide id="7" orient="horz" pos="3725">
          <p15:clr>
            <a:srgbClr val="F26B43"/>
          </p15:clr>
        </p15:guide>
        <p15:guide id="8" orient="horz" pos="1071">
          <p15:clr>
            <a:srgbClr val="F26B43"/>
          </p15:clr>
        </p15:guide>
        <p15:guide id="9" orient="horz" pos="349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3859" y="705985"/>
            <a:ext cx="8116424" cy="638502"/>
          </a:xfrm>
          <a:prstGeom prst="rect">
            <a:avLst/>
          </a:prstGeom>
        </p:spPr>
        <p:txBody>
          <a:bodyPr vert="horz" lIns="91440" tIns="45720" rIns="91440" bIns="45720" rtlCol="0" anchor="b">
            <a:noAutofit/>
          </a:bodyPr>
          <a:lstStyle/>
          <a:p>
            <a:r>
              <a:rPr lang="en-GB"/>
              <a:t>Click to edit Master title style</a:t>
            </a:r>
            <a:endParaRPr lang="en-US"/>
          </a:p>
        </p:txBody>
      </p:sp>
      <p:sp>
        <p:nvSpPr>
          <p:cNvPr id="3" name="Text Placeholder 2"/>
          <p:cNvSpPr>
            <a:spLocks noGrp="1"/>
          </p:cNvSpPr>
          <p:nvPr>
            <p:ph type="body" idx="1"/>
          </p:nvPr>
        </p:nvSpPr>
        <p:spPr>
          <a:xfrm>
            <a:off x="853859" y="1736725"/>
            <a:ext cx="10498354" cy="417671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686662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200" b="1" i="0" kern="1200">
          <a:solidFill>
            <a:schemeClr val="accent1"/>
          </a:solidFill>
          <a:latin typeface="Avenir Next LT Pro" panose="020B0504020202020204" pitchFamily="34" charset="77"/>
          <a:ea typeface="Avenir Next LT Pro" panose="020B0504020202020204" pitchFamily="34" charset="77"/>
          <a:cs typeface="Avenir Next LT Pro" panose="020B0504020202020204" pitchFamily="34" charset="77"/>
        </a:defRPr>
      </a:lvl1pPr>
    </p:titleStyle>
    <p:bodyStyle>
      <a:lvl1pPr marL="0" indent="0" algn="l" defTabSz="914377" rtl="0" eaLnBrk="1" latinLnBrk="0" hangingPunct="1">
        <a:lnSpc>
          <a:spcPct val="100000"/>
        </a:lnSpc>
        <a:spcBef>
          <a:spcPts val="0"/>
        </a:spcBef>
        <a:spcAft>
          <a:spcPts val="600"/>
        </a:spcAft>
        <a:buClr>
          <a:schemeClr val="accent1"/>
        </a:buClr>
        <a:buFont typeface="Arial" panose="020B0604020202020204" pitchFamily="34" charset="0"/>
        <a:buNone/>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1pPr>
      <a:lvl2pPr marL="719121" indent="-306380" algn="l" defTabSz="914377" rtl="0" eaLnBrk="1" latinLnBrk="0" hangingPunct="1">
        <a:lnSpc>
          <a:spcPct val="100000"/>
        </a:lnSpc>
        <a:spcBef>
          <a:spcPts val="0"/>
        </a:spcBef>
        <a:spcAft>
          <a:spcPts val="600"/>
        </a:spcAft>
        <a:buClr>
          <a:schemeClr val="accent1"/>
        </a:buClr>
        <a:buFont typeface="Arial" panose="020B0604020202020204" pitchFamily="34" charset="0"/>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2pPr>
      <a:lvl3pPr marL="1023913" indent="-304792" algn="l" defTabSz="914377" rtl="0" eaLnBrk="1" latinLnBrk="0" hangingPunct="1">
        <a:lnSpc>
          <a:spcPct val="100000"/>
        </a:lnSpc>
        <a:spcBef>
          <a:spcPts val="0"/>
        </a:spcBef>
        <a:spcAft>
          <a:spcPts val="600"/>
        </a:spcAft>
        <a:buClr>
          <a:schemeClr val="accent1"/>
        </a:buClr>
        <a:buFont typeface="System Font Regular"/>
        <a:buChar char="–"/>
        <a:tabLst/>
        <a:defRPr sz="1800" b="0" i="0" kern="1200">
          <a:solidFill>
            <a:schemeClr val="tx1"/>
          </a:solidFill>
          <a:latin typeface="Avenir Next LT Pro" panose="020B0504020202020204" pitchFamily="34" charset="77"/>
          <a:ea typeface="Avenir Next LT Pro" panose="020B0504020202020204" pitchFamily="34" charset="77"/>
          <a:cs typeface="Avenir Next LT Pro" panose="020B0504020202020204" pitchFamily="34" charset="77"/>
        </a:defRPr>
      </a:lvl3pPr>
      <a:lvl4pPr marL="1600160"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4pPr>
      <a:lvl5pPr marL="2057349" indent="-228594" algn="l" defTabSz="914377" rtl="0" eaLnBrk="1" latinLnBrk="0" hangingPunct="1">
        <a:lnSpc>
          <a:spcPct val="110000"/>
        </a:lnSpc>
        <a:spcBef>
          <a:spcPts val="0"/>
        </a:spcBef>
        <a:spcAft>
          <a:spcPts val="600"/>
        </a:spcAft>
        <a:buFont typeface="Arial"/>
        <a:buChar char="•"/>
        <a:defRPr sz="2400" kern="1200">
          <a:solidFill>
            <a:schemeClr val="tx1"/>
          </a:solidFill>
          <a:latin typeface="Century Gothic" charset="0"/>
          <a:ea typeface="Century Gothic" charset="0"/>
          <a:cs typeface="Century Gothic"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3">
          <p15:clr>
            <a:srgbClr val="F26B43"/>
          </p15:clr>
        </p15:guide>
        <p15:guide id="2" pos="7423">
          <p15:clr>
            <a:srgbClr val="F26B43"/>
          </p15:clr>
        </p15:guide>
        <p15:guide id="3" orient="horz" pos="4088">
          <p15:clr>
            <a:srgbClr val="F26B43"/>
          </p15:clr>
        </p15:guide>
        <p15:guide id="4" pos="529">
          <p15:clr>
            <a:srgbClr val="F26B43"/>
          </p15:clr>
        </p15:guide>
        <p15:guide id="5" pos="7151">
          <p15:clr>
            <a:srgbClr val="F26B43"/>
          </p15:clr>
        </p15:guide>
        <p15:guide id="6" orient="horz" pos="754">
          <p15:clr>
            <a:srgbClr val="F26B43"/>
          </p15:clr>
        </p15:guide>
        <p15:guide id="7" orient="horz" pos="3725">
          <p15:clr>
            <a:srgbClr val="F26B43"/>
          </p15:clr>
        </p15:guide>
        <p15:guide id="8" orient="horz" pos="1071">
          <p15:clr>
            <a:srgbClr val="F26B43"/>
          </p15:clr>
        </p15:guide>
        <p15:guide id="9" orient="horz" pos="349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hyperlink" Target="https://asandkcommunications.sharepoint.com/:u:/r/sites/SOPCentral/SitePages/Policies-Template.aspx?csf=1&amp;web=1&amp;share=EQPTS2mGdZZOkSiKGxuH9-wBChpfN5_zIoiIm7WCwQfoMQ&amp;e=9eytfk"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hyperlink" Target="https://work.headspace.com/ask/member-enroll/verify" TargetMode="Externa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hyperlink" Target="https://asandkcommunications.sharepoint.com/:u:/r/sites/SOPCentral/SitePages/Climate-Perks-Policy.aspx?csf=1&amp;web=1&amp;share=Eazeenl9aHBIv8y-j8bsJ0UBCIWV1bvjKHYGPPrsidy4SQ&amp;e=gYZwBo"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hyperlink" Target="https://scientificgroup.perkbox.com/perks/info/vivup-eap-enhanced-uk" TargetMode="Externa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hyperlink" Target="http://www.computersharevoucherservices.com/Pages/default.aspx" TargetMode="Externa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hyperlink" Target="http://www.cyclescheme.co.uk/bb38f4" TargetMode="Externa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48747" y="4945569"/>
            <a:ext cx="5426578" cy="638502"/>
          </a:xfrm>
        </p:spPr>
        <p:txBody>
          <a:bodyPr/>
          <a:lstStyle/>
          <a:p>
            <a:r>
              <a:rPr lang="en-US"/>
              <a:t>Scientific Group Benefits</a:t>
            </a:r>
          </a:p>
        </p:txBody>
      </p:sp>
      <p:sp>
        <p:nvSpPr>
          <p:cNvPr id="3" name="Subtitle 2"/>
          <p:cNvSpPr>
            <a:spLocks noGrp="1"/>
          </p:cNvSpPr>
          <p:nvPr>
            <p:ph type="subTitle" idx="1"/>
          </p:nvPr>
        </p:nvSpPr>
        <p:spPr/>
        <p:txBody>
          <a:bodyPr vert="horz" lIns="91440" tIns="45720" rIns="91440" bIns="45720" rtlCol="0" anchor="t">
            <a:noAutofit/>
          </a:bodyPr>
          <a:lstStyle/>
          <a:p>
            <a:r>
              <a:rPr lang="en-US">
                <a:latin typeface="Century Gothic"/>
              </a:rPr>
              <a:t>Updated February 2025</a:t>
            </a:r>
          </a:p>
        </p:txBody>
      </p:sp>
      <p:sp>
        <p:nvSpPr>
          <p:cNvPr id="5" name="Slide Number Placeholder 4"/>
          <p:cNvSpPr>
            <a:spLocks noGrp="1"/>
          </p:cNvSpPr>
          <p:nvPr>
            <p:ph type="sldNum" sz="quarter" idx="4294967295"/>
          </p:nvPr>
        </p:nvSpPr>
        <p:spPr>
          <a:xfrm>
            <a:off x="9448800" y="6232525"/>
            <a:ext cx="2743200" cy="365125"/>
          </a:xfrm>
          <a:prstGeom prst="rect">
            <a:avLst/>
          </a:prstGeom>
        </p:spPr>
        <p:txBody>
          <a:bodyPr/>
          <a:lstStyle/>
          <a:p>
            <a:fld id="{29EDC04C-79A9-9541-82F5-51F27247C837}" type="slidenum">
              <a:rPr lang="en-US" smtClean="0"/>
              <a:pPr/>
              <a:t>1</a:t>
            </a:fld>
            <a:endParaRPr lang="en-US"/>
          </a:p>
        </p:txBody>
      </p:sp>
      <p:sp>
        <p:nvSpPr>
          <p:cNvPr id="4" name="TextBox 3">
            <a:extLst>
              <a:ext uri="{FF2B5EF4-FFF2-40B4-BE49-F238E27FC236}">
                <a16:creationId xmlns:a16="http://schemas.microsoft.com/office/drawing/2014/main" id="{89FA32EE-89B9-9894-2587-764F424B3433}"/>
              </a:ext>
            </a:extLst>
          </p:cNvPr>
          <p:cNvSpPr txBox="1"/>
          <p:nvPr/>
        </p:nvSpPr>
        <p:spPr>
          <a:xfrm>
            <a:off x="6448748" y="6137602"/>
            <a:ext cx="5426578" cy="406073"/>
          </a:xfrm>
          <a:prstGeom prst="rect">
            <a:avLst/>
          </a:prstGeom>
          <a:noFill/>
        </p:spPr>
        <p:txBody>
          <a:bodyPr wrap="square" rtlCol="0" anchor="ctr">
            <a:noAutofit/>
          </a:bodyPr>
          <a:lstStyle/>
          <a:p>
            <a:pPr>
              <a:lnSpc>
                <a:spcPct val="110000"/>
              </a:lnSpc>
            </a:pPr>
            <a:r>
              <a:rPr lang="en-US" sz="1600">
                <a:solidFill>
                  <a:schemeClr val="tx2"/>
                </a:solidFill>
                <a:latin typeface="Century Gothic" charset="0"/>
                <a:ea typeface="Century Gothic" charset="0"/>
                <a:cs typeface="Century Gothic" charset="0"/>
              </a:rPr>
              <a:t>All benefits are at the Company’s discretion and may change from time to time</a:t>
            </a:r>
          </a:p>
        </p:txBody>
      </p:sp>
    </p:spTree>
    <p:extLst>
      <p:ext uri="{BB962C8B-B14F-4D97-AF65-F5344CB8AC3E}">
        <p14:creationId xmlns:p14="http://schemas.microsoft.com/office/powerpoint/2010/main" val="161257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853860" y="1710796"/>
            <a:ext cx="5683122" cy="4202642"/>
          </a:xfrm>
        </p:spPr>
        <p:txBody>
          <a:bodyPr vert="horz" lIns="91440" tIns="45720" rIns="91440" bIns="45720" rtlCol="0" anchor="t">
            <a:noAutofit/>
          </a:bodyPr>
          <a:lstStyle/>
          <a:p>
            <a:pPr marL="718820" lvl="1" indent="-306070"/>
            <a:r>
              <a:rPr lang="en-US" sz="1400">
                <a:latin typeface="Avenir Next LT Pro" panose="020B0504020202020204" pitchFamily="34" charset="0"/>
              </a:rPr>
              <a:t>If you wish to share the bonus with the person you have introduced, then we can arrange this at your discretion</a:t>
            </a:r>
          </a:p>
          <a:p>
            <a:pPr marL="718820" lvl="1" indent="-306070"/>
            <a:r>
              <a:rPr lang="en-US" sz="1400">
                <a:latin typeface="Avenir Next LT Pro" panose="020B0504020202020204" pitchFamily="34" charset="0"/>
              </a:rPr>
              <a:t>This incentive is open to all employees, bar Directors</a:t>
            </a:r>
          </a:p>
          <a:p>
            <a:pPr marL="718820" lvl="1" indent="-306070"/>
            <a:r>
              <a:rPr lang="en-US" sz="1400">
                <a:latin typeface="Avenir Next LT Pro" panose="020B0504020202020204" pitchFamily="34" charset="0"/>
              </a:rPr>
              <a:t>The recruitment decision will not be influenced by your introduction and no member of staff will be the sole interviewer of anyone that they have recommended personally</a:t>
            </a:r>
          </a:p>
          <a:p>
            <a:pPr marL="718820" lvl="1" indent="-306070"/>
            <a:r>
              <a:rPr lang="en-US" sz="1400">
                <a:latin typeface="Avenir Next LT Pro" panose="020B0504020202020204" pitchFamily="34" charset="0"/>
              </a:rPr>
              <a:t>All incentive scheme payments are discretionary, subject to change or withdrawal at any time</a:t>
            </a:r>
          </a:p>
          <a:p>
            <a:pPr marL="718820" lvl="1" indent="-306070"/>
            <a:r>
              <a:rPr lang="en-US" sz="1400">
                <a:latin typeface="Avenir Next LT Pro" panose="020B0504020202020204" pitchFamily="34" charset="0"/>
              </a:rPr>
              <a:t>An individual will not receive the incentive if they or the employee they have introduced is under notice to leave the Company</a:t>
            </a:r>
          </a:p>
          <a:p>
            <a:pPr marL="718820" lvl="1" indent="-306070"/>
            <a:r>
              <a:rPr lang="en-US" sz="1400">
                <a:latin typeface="Avenir Next LT Pro" panose="020B0504020202020204" pitchFamily="34" charset="0"/>
              </a:rPr>
              <a:t>Former staff are not eligible to be included in the introductory scheme</a:t>
            </a:r>
          </a:p>
          <a:p>
            <a:pPr marL="718820" lvl="1" indent="-306070"/>
            <a:r>
              <a:rPr lang="en-US" sz="1400">
                <a:latin typeface="Avenir Next LT Pro" panose="020B0504020202020204" pitchFamily="34" charset="0"/>
              </a:rPr>
              <a:t>The Company reserves the right to review and amend this procedure at their discretion.</a:t>
            </a:r>
          </a:p>
          <a:p>
            <a:pPr marL="320040" indent="-320040"/>
            <a:endParaRPr lang="en-US" sz="1400">
              <a:latin typeface="Avenir Next LT Pro" panose="020B0504020202020204" pitchFamily="34" charset="0"/>
            </a:endParaRPr>
          </a:p>
          <a:p>
            <a:pPr marL="320040" indent="-320040"/>
            <a:endParaRPr lang="en-US" sz="1400">
              <a:latin typeface="Avenir Next LT Pro" panose="020B0504020202020204" pitchFamily="34" charset="0"/>
            </a:endParaRPr>
          </a:p>
          <a:p>
            <a:pPr marL="320040" indent="-320040"/>
            <a:endParaRPr lang="en-GB" sz="1400">
              <a:latin typeface="Avenir Next LT Pro" panose="020B0504020202020204" pitchFamily="34" charset="0"/>
            </a:endParaRPr>
          </a:p>
        </p:txBody>
      </p:sp>
      <p:sp>
        <p:nvSpPr>
          <p:cNvPr id="2" name="Title 1">
            <a:extLst>
              <a:ext uri="{FF2B5EF4-FFF2-40B4-BE49-F238E27FC236}">
                <a16:creationId xmlns:a16="http://schemas.microsoft.com/office/drawing/2014/main" id="{68578957-F267-F49D-A828-53F2170B67A9}"/>
              </a:ext>
            </a:extLst>
          </p:cNvPr>
          <p:cNvSpPr>
            <a:spLocks noGrp="1"/>
          </p:cNvSpPr>
          <p:nvPr>
            <p:ph type="title"/>
          </p:nvPr>
        </p:nvSpPr>
        <p:spPr/>
        <p:txBody>
          <a:bodyPr/>
          <a:lstStyle/>
          <a:p>
            <a:r>
              <a:rPr lang="en-GB"/>
              <a:t>Page 2 of 2</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10</a:t>
            </a:fld>
            <a:endParaRPr lang="en-US"/>
          </a:p>
        </p:txBody>
      </p:sp>
    </p:spTree>
    <p:extLst>
      <p:ext uri="{BB962C8B-B14F-4D97-AF65-F5344CB8AC3E}">
        <p14:creationId xmlns:p14="http://schemas.microsoft.com/office/powerpoint/2010/main" val="370546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err="1">
                <a:latin typeface="Avenir Next LT Pro" panose="020B0504020202020204" pitchFamily="34" charset="0"/>
              </a:rPr>
              <a:t>Perkbox</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11</a:t>
            </a:fld>
            <a:endParaRPr lang="en-US"/>
          </a:p>
        </p:txBody>
      </p:sp>
      <p:sp>
        <p:nvSpPr>
          <p:cNvPr id="3" name="Content Placeholder 2"/>
          <p:cNvSpPr>
            <a:spLocks noGrp="1"/>
          </p:cNvSpPr>
          <p:nvPr>
            <p:ph type="body" sz="quarter" idx="11"/>
          </p:nvPr>
        </p:nvSpPr>
        <p:spPr>
          <a:xfrm>
            <a:off x="853860" y="1700213"/>
            <a:ext cx="5242140" cy="4213225"/>
          </a:xfrm>
        </p:spPr>
        <p:txBody>
          <a:bodyPr vert="horz" lIns="91440" tIns="45720" rIns="91440" bIns="45720" rtlCol="0" anchor="t">
            <a:noAutofit/>
          </a:bodyPr>
          <a:lstStyle/>
          <a:p>
            <a:pPr marL="320040" indent="-320040"/>
            <a:r>
              <a:rPr lang="en-GB" sz="1600">
                <a:latin typeface="Avenir Next LT Pro"/>
              </a:rPr>
              <a:t>Perk Box is a benefits App that provide discounts and personalised benefits to all UK employees. </a:t>
            </a:r>
            <a:endParaRPr lang="en-US" sz="1600">
              <a:latin typeface="Avenir Next LT Pro"/>
            </a:endParaRPr>
          </a:p>
          <a:p>
            <a:pPr marL="320040" indent="-320040"/>
            <a:endParaRPr lang="en-GB" sz="1600">
              <a:latin typeface="Avenir Next LT Pro" panose="020B0504020202020204" pitchFamily="34" charset="0"/>
            </a:endParaRPr>
          </a:p>
          <a:p>
            <a:pPr marL="320040" indent="-320040"/>
            <a:r>
              <a:rPr lang="en-GB" sz="1600">
                <a:latin typeface="Avenir Next LT Pro"/>
              </a:rPr>
              <a:t>You are awarded 40 points each month by the company which are added to your </a:t>
            </a:r>
            <a:r>
              <a:rPr lang="en-GB" sz="1600" err="1">
                <a:latin typeface="Avenir Next LT Pro"/>
              </a:rPr>
              <a:t>Perkbox</a:t>
            </a:r>
            <a:r>
              <a:rPr lang="en-GB" sz="1600">
                <a:latin typeface="Avenir Next LT Pro"/>
              </a:rPr>
              <a:t> balance, feel free to save or spend as you please!</a:t>
            </a:r>
          </a:p>
          <a:p>
            <a:pPr marL="320040" indent="-320040"/>
            <a:endParaRPr lang="en-GB" sz="1600">
              <a:latin typeface="Avenir Next LT Pro" panose="020B0504020202020204" pitchFamily="34" charset="0"/>
            </a:endParaRPr>
          </a:p>
          <a:p>
            <a:pPr marL="320040" indent="-320040"/>
            <a:r>
              <a:rPr lang="en-GB" sz="1600">
                <a:latin typeface="Avenir Next LT Pro"/>
              </a:rPr>
              <a:t>It is up to the individual what they wish to take advantage of – from discounted cinema tickets, free mobile phone insurance, free car breakdown cover, reduced gym membership, Café Nero freebies – the list is endless!</a:t>
            </a:r>
          </a:p>
          <a:p>
            <a:pPr marL="320040" indent="-320040"/>
            <a:endParaRPr lang="en-GB" sz="1600">
              <a:latin typeface="Avenir Next LT Pro" panose="020B0504020202020204" pitchFamily="34" charset="0"/>
            </a:endParaRPr>
          </a:p>
        </p:txBody>
      </p:sp>
    </p:spTree>
    <p:extLst>
      <p:ext uri="{BB962C8B-B14F-4D97-AF65-F5344CB8AC3E}">
        <p14:creationId xmlns:p14="http://schemas.microsoft.com/office/powerpoint/2010/main" val="319980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894D-175A-4E0F-8722-1DA1247EA42B}"/>
              </a:ext>
            </a:extLst>
          </p:cNvPr>
          <p:cNvSpPr>
            <a:spLocks noGrp="1"/>
          </p:cNvSpPr>
          <p:nvPr>
            <p:ph type="title"/>
          </p:nvPr>
        </p:nvSpPr>
        <p:spPr/>
        <p:txBody>
          <a:bodyPr/>
          <a:lstStyle/>
          <a:p>
            <a:r>
              <a:rPr lang="en-GB" b="1">
                <a:latin typeface="Avenir Next LT Pro" panose="020B0504020202020204" pitchFamily="34" charset="0"/>
              </a:rPr>
              <a:t>Travel card loan</a:t>
            </a:r>
          </a:p>
        </p:txBody>
      </p:sp>
      <p:sp>
        <p:nvSpPr>
          <p:cNvPr id="4" name="Slide Number Placeholder 3">
            <a:extLst>
              <a:ext uri="{FF2B5EF4-FFF2-40B4-BE49-F238E27FC236}">
                <a16:creationId xmlns:a16="http://schemas.microsoft.com/office/drawing/2014/main" id="{CA454771-35FC-4379-8904-D1938402EC63}"/>
              </a:ext>
            </a:extLst>
          </p:cNvPr>
          <p:cNvSpPr>
            <a:spLocks noGrp="1"/>
          </p:cNvSpPr>
          <p:nvPr>
            <p:ph type="sldNum" sz="quarter" idx="10"/>
          </p:nvPr>
        </p:nvSpPr>
        <p:spPr/>
        <p:txBody>
          <a:bodyPr/>
          <a:lstStyle/>
          <a:p>
            <a:r>
              <a:rPr lang="en-US"/>
              <a:t>Client Confidential. </a:t>
            </a:r>
            <a:fld id="{29EDC04C-79A9-9541-82F5-51F27247C837}" type="slidenum">
              <a:rPr lang="en-US" smtClean="0"/>
              <a:pPr/>
              <a:t>12</a:t>
            </a:fld>
            <a:endParaRPr lang="en-US"/>
          </a:p>
        </p:txBody>
      </p:sp>
      <p:sp>
        <p:nvSpPr>
          <p:cNvPr id="3" name="Content Placeholder 2">
            <a:extLst>
              <a:ext uri="{FF2B5EF4-FFF2-40B4-BE49-F238E27FC236}">
                <a16:creationId xmlns:a16="http://schemas.microsoft.com/office/drawing/2014/main" id="{E7157D07-D7C7-4CEE-91D8-5D05DAB35D4B}"/>
              </a:ext>
            </a:extLst>
          </p:cNvPr>
          <p:cNvSpPr>
            <a:spLocks noGrp="1"/>
          </p:cNvSpPr>
          <p:nvPr>
            <p:ph type="body" sz="quarter" idx="11"/>
          </p:nvPr>
        </p:nvSpPr>
        <p:spPr>
          <a:xfrm>
            <a:off x="853860" y="1700213"/>
            <a:ext cx="5242140" cy="4213225"/>
          </a:xfrm>
        </p:spPr>
        <p:txBody>
          <a:bodyPr vert="horz" lIns="91440" tIns="45720" rIns="91440" bIns="45720" rtlCol="0" anchor="t">
            <a:noAutofit/>
          </a:bodyPr>
          <a:lstStyle/>
          <a:p>
            <a:pPr marL="320040" indent="-320040"/>
            <a:r>
              <a:rPr lang="en-GB">
                <a:latin typeface="Avenir Next LT Pro" panose="020B0504020202020204" pitchFamily="34" charset="0"/>
              </a:rPr>
              <a:t>Scientific Group offers all employees, once they have successfully completed their probation period, an interest free travel card loan</a:t>
            </a:r>
            <a:endParaRPr lang="en-US">
              <a:latin typeface="Avenir Next LT Pro" panose="020B0504020202020204" pitchFamily="34" charset="0"/>
            </a:endParaRPr>
          </a:p>
          <a:p>
            <a:pPr marL="320040" indent="-320040"/>
            <a:r>
              <a:rPr lang="en-GB">
                <a:latin typeface="Avenir Next LT Pro"/>
              </a:rPr>
              <a:t>To take advantage of this loan, complete the form found on the intranet, and return it to the P&amp;C department</a:t>
            </a:r>
          </a:p>
          <a:p>
            <a:pPr marL="320040" indent="-320040"/>
            <a:r>
              <a:rPr lang="en-GB">
                <a:latin typeface="Avenir Next LT Pro" panose="020B0504020202020204" pitchFamily="34" charset="0"/>
              </a:rPr>
              <a:t>The loan will be paid directly to the train company on your behalf and then deducted from your salary in 10 equal instalments.</a:t>
            </a:r>
          </a:p>
        </p:txBody>
      </p:sp>
    </p:spTree>
    <p:extLst>
      <p:ext uri="{BB962C8B-B14F-4D97-AF65-F5344CB8AC3E}">
        <p14:creationId xmlns:p14="http://schemas.microsoft.com/office/powerpoint/2010/main" val="279387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305E33-140E-45C7-8806-96B27365147C}"/>
              </a:ext>
            </a:extLst>
          </p:cNvPr>
          <p:cNvSpPr>
            <a:spLocks noGrp="1"/>
          </p:cNvSpPr>
          <p:nvPr>
            <p:ph type="body" sz="quarter" idx="11"/>
          </p:nvPr>
        </p:nvSpPr>
        <p:spPr>
          <a:xfrm>
            <a:off x="853860" y="1700213"/>
            <a:ext cx="7767626" cy="4213225"/>
          </a:xfrm>
        </p:spPr>
        <p:txBody>
          <a:bodyPr vert="horz" lIns="91440" tIns="45720" rIns="91440" bIns="45720" numCol="1" spcCol="90000" rtlCol="0" anchor="t">
            <a:noAutofit/>
          </a:bodyPr>
          <a:lstStyle/>
          <a:p>
            <a:r>
              <a:rPr lang="en-GB">
                <a:latin typeface="Avenir Next LT Pro" panose="020B0504020202020204" pitchFamily="34" charset="0"/>
              </a:rPr>
              <a:t>Scientific Group have partnered with Octopus energy to offer a salary exchange scheme to purchase an electric car</a:t>
            </a:r>
          </a:p>
          <a:p>
            <a:r>
              <a:rPr lang="en-GB">
                <a:latin typeface="Avenir Next LT Pro"/>
              </a:rPr>
              <a:t>Full details can be found on the </a:t>
            </a:r>
            <a:r>
              <a:rPr lang="en-GB" err="1">
                <a:latin typeface="Avenir Next LT Pro"/>
              </a:rPr>
              <a:t>Sharepoint</a:t>
            </a:r>
            <a:endParaRPr lang="en-GB" err="1">
              <a:latin typeface="Avenir Next LT Pro" panose="020B0504020202020204" pitchFamily="34" charset="0"/>
            </a:endParaRPr>
          </a:p>
          <a:p>
            <a:r>
              <a:rPr lang="en-GB">
                <a:latin typeface="Avenir Next LT Pro" panose="020B0504020202020204" pitchFamily="34" charset="0"/>
              </a:rPr>
              <a:t>Use </a:t>
            </a:r>
            <a:r>
              <a:rPr lang="en-GB">
                <a:effectLst/>
                <a:latin typeface="Avenir Next LT Pro" panose="020B0504020202020204" pitchFamily="34" charset="0"/>
                <a:ea typeface="Calibri" panose="020F0502020204030204" pitchFamily="34" charset="0"/>
              </a:rPr>
              <a:t>code: ASK1629</a:t>
            </a:r>
          </a:p>
          <a:p>
            <a:endParaRPr lang="en-GB">
              <a:latin typeface="Avenir Next LT Pro" panose="020B0504020202020204" pitchFamily="34" charset="0"/>
            </a:endParaRPr>
          </a:p>
        </p:txBody>
      </p:sp>
      <p:sp>
        <p:nvSpPr>
          <p:cNvPr id="2" name="Title 1">
            <a:extLst>
              <a:ext uri="{FF2B5EF4-FFF2-40B4-BE49-F238E27FC236}">
                <a16:creationId xmlns:a16="http://schemas.microsoft.com/office/drawing/2014/main" id="{E3875BA5-1378-4B2F-8316-F08E6A49C120}"/>
              </a:ext>
            </a:extLst>
          </p:cNvPr>
          <p:cNvSpPr>
            <a:spLocks noGrp="1"/>
          </p:cNvSpPr>
          <p:nvPr>
            <p:ph type="title"/>
          </p:nvPr>
        </p:nvSpPr>
        <p:spPr/>
        <p:txBody>
          <a:bodyPr/>
          <a:lstStyle/>
          <a:p>
            <a:r>
              <a:rPr lang="en-GB">
                <a:latin typeface="Avenir Next LT Pro" panose="020B0504020202020204" pitchFamily="34" charset="0"/>
              </a:rPr>
              <a:t>Electric cars</a:t>
            </a:r>
          </a:p>
        </p:txBody>
      </p:sp>
      <p:sp>
        <p:nvSpPr>
          <p:cNvPr id="4" name="Slide Number Placeholder 3">
            <a:extLst>
              <a:ext uri="{FF2B5EF4-FFF2-40B4-BE49-F238E27FC236}">
                <a16:creationId xmlns:a16="http://schemas.microsoft.com/office/drawing/2014/main" id="{A860F30E-FEFB-4F57-807B-D0C6E61C447B}"/>
              </a:ext>
            </a:extLst>
          </p:cNvPr>
          <p:cNvSpPr>
            <a:spLocks noGrp="1"/>
          </p:cNvSpPr>
          <p:nvPr>
            <p:ph type="sldNum" sz="quarter" idx="10"/>
          </p:nvPr>
        </p:nvSpPr>
        <p:spPr/>
        <p:txBody>
          <a:bodyPr/>
          <a:lstStyle/>
          <a:p>
            <a:r>
              <a:rPr lang="en-US"/>
              <a:t>Client Confidential. </a:t>
            </a:r>
            <a:fld id="{29EDC04C-79A9-9541-82F5-51F27247C837}" type="slidenum">
              <a:rPr lang="en-US" smtClean="0"/>
              <a:pPr/>
              <a:t>13</a:t>
            </a:fld>
            <a:endParaRPr lang="en-US"/>
          </a:p>
        </p:txBody>
      </p:sp>
      <p:pic>
        <p:nvPicPr>
          <p:cNvPr id="6" name="Picture 5">
            <a:extLst>
              <a:ext uri="{FF2B5EF4-FFF2-40B4-BE49-F238E27FC236}">
                <a16:creationId xmlns:a16="http://schemas.microsoft.com/office/drawing/2014/main" id="{1CCF9EE0-7B06-4F37-A57D-2AD9215DFA6B}"/>
              </a:ext>
            </a:extLst>
          </p:cNvPr>
          <p:cNvPicPr>
            <a:picLocks noChangeAspect="1"/>
          </p:cNvPicPr>
          <p:nvPr/>
        </p:nvPicPr>
        <p:blipFill>
          <a:blip r:embed="rId2"/>
          <a:stretch>
            <a:fillRect/>
          </a:stretch>
        </p:blipFill>
        <p:spPr>
          <a:xfrm>
            <a:off x="6405229" y="3201115"/>
            <a:ext cx="5686648" cy="2910915"/>
          </a:xfrm>
          <a:prstGeom prst="rect">
            <a:avLst/>
          </a:prstGeom>
        </p:spPr>
      </p:pic>
      <p:pic>
        <p:nvPicPr>
          <p:cNvPr id="8" name="Picture 7">
            <a:extLst>
              <a:ext uri="{FF2B5EF4-FFF2-40B4-BE49-F238E27FC236}">
                <a16:creationId xmlns:a16="http://schemas.microsoft.com/office/drawing/2014/main" id="{C98C0BBB-CB8F-47BF-B991-9B716CFDA3A4}"/>
              </a:ext>
            </a:extLst>
          </p:cNvPr>
          <p:cNvPicPr>
            <a:picLocks noChangeAspect="1"/>
          </p:cNvPicPr>
          <p:nvPr/>
        </p:nvPicPr>
        <p:blipFill>
          <a:blip r:embed="rId3"/>
          <a:stretch>
            <a:fillRect/>
          </a:stretch>
        </p:blipFill>
        <p:spPr>
          <a:xfrm>
            <a:off x="217712" y="3201115"/>
            <a:ext cx="6005514" cy="2871788"/>
          </a:xfrm>
          <a:prstGeom prst="rect">
            <a:avLst/>
          </a:prstGeom>
        </p:spPr>
      </p:pic>
    </p:spTree>
    <p:extLst>
      <p:ext uri="{BB962C8B-B14F-4D97-AF65-F5344CB8AC3E}">
        <p14:creationId xmlns:p14="http://schemas.microsoft.com/office/powerpoint/2010/main" val="20749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58B04-DC7F-4199-8ACB-34C9B61F9AFD}"/>
              </a:ext>
            </a:extLst>
          </p:cNvPr>
          <p:cNvSpPr>
            <a:spLocks noGrp="1"/>
          </p:cNvSpPr>
          <p:nvPr>
            <p:ph type="title"/>
          </p:nvPr>
        </p:nvSpPr>
        <p:spPr/>
        <p:txBody>
          <a:bodyPr/>
          <a:lstStyle/>
          <a:p>
            <a:r>
              <a:rPr lang="en-GB" b="1">
                <a:latin typeface="Century Gothic"/>
              </a:rPr>
              <a:t>Health &amp; Wellness</a:t>
            </a:r>
            <a:endParaRPr lang="en-GB" b="1"/>
          </a:p>
        </p:txBody>
      </p:sp>
      <p:sp>
        <p:nvSpPr>
          <p:cNvPr id="2" name="Slide Number Placeholder 1">
            <a:extLst>
              <a:ext uri="{FF2B5EF4-FFF2-40B4-BE49-F238E27FC236}">
                <a16:creationId xmlns:a16="http://schemas.microsoft.com/office/drawing/2014/main" id="{5F5871E6-319E-47A7-9AFA-0FAE8B504210}"/>
              </a:ext>
            </a:extLst>
          </p:cNvPr>
          <p:cNvSpPr>
            <a:spLocks noGrp="1"/>
          </p:cNvSpPr>
          <p:nvPr>
            <p:ph type="sldNum" sz="quarter" idx="4294967295"/>
          </p:nvPr>
        </p:nvSpPr>
        <p:spPr>
          <a:xfrm>
            <a:off x="9448800" y="6232525"/>
            <a:ext cx="2743200" cy="365125"/>
          </a:xfrm>
          <a:prstGeom prst="rect">
            <a:avLst/>
          </a:prstGeom>
        </p:spPr>
        <p:txBody>
          <a:bodyPr/>
          <a:lstStyle/>
          <a:p>
            <a:r>
              <a:rPr lang="en-US"/>
              <a:t>Client Confidential. </a:t>
            </a:r>
            <a:fld id="{29EDC04C-79A9-9541-82F5-51F27247C837}" type="slidenum">
              <a:rPr lang="en-US" smtClean="0"/>
              <a:pPr/>
              <a:t>14</a:t>
            </a:fld>
            <a:endParaRPr lang="en-US"/>
          </a:p>
        </p:txBody>
      </p:sp>
    </p:spTree>
    <p:extLst>
      <p:ext uri="{BB962C8B-B14F-4D97-AF65-F5344CB8AC3E}">
        <p14:creationId xmlns:p14="http://schemas.microsoft.com/office/powerpoint/2010/main" val="27716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8DEF-0B8B-4FE0-ACBF-8E70A5FD427A}"/>
              </a:ext>
            </a:extLst>
          </p:cNvPr>
          <p:cNvSpPr>
            <a:spLocks noGrp="1"/>
          </p:cNvSpPr>
          <p:nvPr>
            <p:ph type="title"/>
          </p:nvPr>
        </p:nvSpPr>
        <p:spPr/>
        <p:txBody>
          <a:bodyPr/>
          <a:lstStyle/>
          <a:p>
            <a:r>
              <a:rPr lang="en-GB">
                <a:latin typeface="Avenir Next LT Pro" panose="020B0504020202020204" pitchFamily="34" charset="0"/>
              </a:rPr>
              <a:t>Family Friendly</a:t>
            </a:r>
          </a:p>
        </p:txBody>
      </p:sp>
      <p:sp>
        <p:nvSpPr>
          <p:cNvPr id="4" name="Slide Number Placeholder 3">
            <a:extLst>
              <a:ext uri="{FF2B5EF4-FFF2-40B4-BE49-F238E27FC236}">
                <a16:creationId xmlns:a16="http://schemas.microsoft.com/office/drawing/2014/main" id="{85D288D7-94D3-4E4F-BE5D-FF86950DAB15}"/>
              </a:ext>
            </a:extLst>
          </p:cNvPr>
          <p:cNvSpPr>
            <a:spLocks noGrp="1"/>
          </p:cNvSpPr>
          <p:nvPr>
            <p:ph type="sldNum" sz="quarter" idx="10"/>
          </p:nvPr>
        </p:nvSpPr>
        <p:spPr/>
        <p:txBody>
          <a:bodyPr/>
          <a:lstStyle/>
          <a:p>
            <a:r>
              <a:rPr lang="en-US"/>
              <a:t>Client Confidential. </a:t>
            </a:r>
            <a:fld id="{29EDC04C-79A9-9541-82F5-51F27247C837}" type="slidenum">
              <a:rPr lang="en-US" smtClean="0"/>
              <a:pPr/>
              <a:t>15</a:t>
            </a:fld>
            <a:endParaRPr lang="en-US"/>
          </a:p>
        </p:txBody>
      </p:sp>
      <p:sp>
        <p:nvSpPr>
          <p:cNvPr id="3" name="Content Placeholder 2">
            <a:extLst>
              <a:ext uri="{FF2B5EF4-FFF2-40B4-BE49-F238E27FC236}">
                <a16:creationId xmlns:a16="http://schemas.microsoft.com/office/drawing/2014/main" id="{1E7F3761-CBF0-4023-AC7B-3656E49B2447}"/>
              </a:ext>
            </a:extLst>
          </p:cNvPr>
          <p:cNvSpPr>
            <a:spLocks noGrp="1"/>
          </p:cNvSpPr>
          <p:nvPr>
            <p:ph type="body" sz="quarter" idx="11"/>
          </p:nvPr>
        </p:nvSpPr>
        <p:spPr>
          <a:xfrm>
            <a:off x="853859" y="1700213"/>
            <a:ext cx="5808197" cy="4213225"/>
          </a:xfrm>
        </p:spPr>
        <p:txBody>
          <a:bodyPr vert="horz" lIns="91440" tIns="45720" rIns="91440" bIns="45720" numCol="1" spcCol="90000" rtlCol="0" anchor="t">
            <a:noAutofit/>
          </a:bodyPr>
          <a:lstStyle/>
          <a:p>
            <a:r>
              <a:rPr lang="en-GB" sz="2000">
                <a:latin typeface="Avenir Next LT Pro" panose="020B0504020202020204" pitchFamily="34" charset="0"/>
              </a:rPr>
              <a:t>Scientific Group offers enhanced family friendly support including maternity, paternity and parental leave</a:t>
            </a:r>
          </a:p>
          <a:p>
            <a:r>
              <a:rPr lang="en-GB" sz="2000">
                <a:latin typeface="Avenir Next LT Pro"/>
              </a:rPr>
              <a:t>For further details see the </a:t>
            </a:r>
            <a:r>
              <a:rPr lang="en-GB" sz="2000">
                <a:latin typeface="Avenir Next LT Pro"/>
                <a:hlinkClick r:id="rId2"/>
              </a:rPr>
              <a:t>Family Friendly policy </a:t>
            </a:r>
            <a:r>
              <a:rPr lang="en-GB" sz="2000">
                <a:latin typeface="Avenir Next LT Pro"/>
              </a:rPr>
              <a:t> </a:t>
            </a:r>
          </a:p>
        </p:txBody>
      </p:sp>
    </p:spTree>
    <p:extLst>
      <p:ext uri="{BB962C8B-B14F-4D97-AF65-F5344CB8AC3E}">
        <p14:creationId xmlns:p14="http://schemas.microsoft.com/office/powerpoint/2010/main" val="22125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E8B9-2196-4AFC-AC79-9F3B938DF1F5}"/>
              </a:ext>
            </a:extLst>
          </p:cNvPr>
          <p:cNvSpPr>
            <a:spLocks noGrp="1"/>
          </p:cNvSpPr>
          <p:nvPr>
            <p:ph type="title"/>
          </p:nvPr>
        </p:nvSpPr>
        <p:spPr/>
        <p:txBody>
          <a:bodyPr/>
          <a:lstStyle/>
          <a:p>
            <a:r>
              <a:rPr lang="en-GB"/>
              <a:t>Aviva Private Medical Cover</a:t>
            </a:r>
          </a:p>
        </p:txBody>
      </p:sp>
      <p:sp>
        <p:nvSpPr>
          <p:cNvPr id="4" name="Slide Number Placeholder 3">
            <a:extLst>
              <a:ext uri="{FF2B5EF4-FFF2-40B4-BE49-F238E27FC236}">
                <a16:creationId xmlns:a16="http://schemas.microsoft.com/office/drawing/2014/main" id="{FB1D0C6B-3A5E-4348-8585-662B97B68769}"/>
              </a:ext>
            </a:extLst>
          </p:cNvPr>
          <p:cNvSpPr>
            <a:spLocks noGrp="1"/>
          </p:cNvSpPr>
          <p:nvPr>
            <p:ph type="sldNum" sz="quarter" idx="10"/>
          </p:nvPr>
        </p:nvSpPr>
        <p:spPr/>
        <p:txBody>
          <a:bodyPr/>
          <a:lstStyle/>
          <a:p>
            <a:r>
              <a:rPr lang="en-US"/>
              <a:t>Client Confidential. </a:t>
            </a:r>
            <a:fld id="{29EDC04C-79A9-9541-82F5-51F27247C837}" type="slidenum">
              <a:rPr lang="en-US" smtClean="0"/>
              <a:pPr/>
              <a:t>16</a:t>
            </a:fld>
            <a:endParaRPr lang="en-US"/>
          </a:p>
        </p:txBody>
      </p:sp>
      <p:sp>
        <p:nvSpPr>
          <p:cNvPr id="6" name="Content Placeholder 5">
            <a:extLst>
              <a:ext uri="{FF2B5EF4-FFF2-40B4-BE49-F238E27FC236}">
                <a16:creationId xmlns:a16="http://schemas.microsoft.com/office/drawing/2014/main" id="{D29390C6-EE24-B249-2A01-D48A6F3AB138}"/>
              </a:ext>
            </a:extLst>
          </p:cNvPr>
          <p:cNvSpPr>
            <a:spLocks noGrp="1"/>
          </p:cNvSpPr>
          <p:nvPr>
            <p:ph type="body" sz="quarter" idx="11"/>
          </p:nvPr>
        </p:nvSpPr>
        <p:spPr/>
        <p:txBody>
          <a:bodyPr/>
          <a:lstStyle/>
          <a:p>
            <a:r>
              <a:rPr lang="en-GB" sz="2000"/>
              <a:t>All UK employees will be enrolled into the Aviva Private Medical Scheme</a:t>
            </a:r>
          </a:p>
          <a:p>
            <a:r>
              <a:rPr lang="en-GB" sz="2000"/>
              <a:t>All staff are eligible once they have completed their probation period </a:t>
            </a:r>
          </a:p>
          <a:p>
            <a:r>
              <a:rPr lang="en-GB" sz="2000"/>
              <a:t>This is the only taxable benefit we offer, therefore if you wish to opt out, please notify us in writing</a:t>
            </a:r>
          </a:p>
          <a:p>
            <a:r>
              <a:rPr lang="en-GB" sz="2000"/>
              <a:t>Aviva will contact you directly with the membership pack and login details </a:t>
            </a:r>
          </a:p>
        </p:txBody>
      </p:sp>
    </p:spTree>
    <p:extLst>
      <p:ext uri="{BB962C8B-B14F-4D97-AF65-F5344CB8AC3E}">
        <p14:creationId xmlns:p14="http://schemas.microsoft.com/office/powerpoint/2010/main" val="15751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0F4D-FEC6-4AE0-A70D-069435D08E4D}"/>
              </a:ext>
            </a:extLst>
          </p:cNvPr>
          <p:cNvSpPr>
            <a:spLocks noGrp="1"/>
          </p:cNvSpPr>
          <p:nvPr>
            <p:ph type="title"/>
          </p:nvPr>
        </p:nvSpPr>
        <p:spPr/>
        <p:txBody>
          <a:bodyPr/>
          <a:lstStyle/>
          <a:p>
            <a:r>
              <a:rPr lang="en-US" b="1">
                <a:latin typeface="Century Gothic"/>
              </a:rPr>
              <a:t>Headspace</a:t>
            </a:r>
            <a:endParaRPr lang="en-US"/>
          </a:p>
        </p:txBody>
      </p:sp>
      <p:sp>
        <p:nvSpPr>
          <p:cNvPr id="4" name="Slide Number Placeholder 3">
            <a:extLst>
              <a:ext uri="{FF2B5EF4-FFF2-40B4-BE49-F238E27FC236}">
                <a16:creationId xmlns:a16="http://schemas.microsoft.com/office/drawing/2014/main" id="{0E23E493-BAD8-4B24-BFE7-CBB453FC9152}"/>
              </a:ext>
            </a:extLst>
          </p:cNvPr>
          <p:cNvSpPr>
            <a:spLocks noGrp="1"/>
          </p:cNvSpPr>
          <p:nvPr>
            <p:ph type="sldNum" sz="quarter" idx="10"/>
          </p:nvPr>
        </p:nvSpPr>
        <p:spPr/>
        <p:txBody>
          <a:bodyPr/>
          <a:lstStyle/>
          <a:p>
            <a:r>
              <a:rPr lang="en-US"/>
              <a:t>Client Confidential. </a:t>
            </a:r>
            <a:fld id="{29EDC04C-79A9-9541-82F5-51F27247C837}" type="slidenum">
              <a:rPr lang="en-US" smtClean="0"/>
              <a:pPr/>
              <a:t>17</a:t>
            </a:fld>
            <a:endParaRPr lang="en-US"/>
          </a:p>
        </p:txBody>
      </p:sp>
      <p:sp>
        <p:nvSpPr>
          <p:cNvPr id="3" name="Content Placeholder 2">
            <a:extLst>
              <a:ext uri="{FF2B5EF4-FFF2-40B4-BE49-F238E27FC236}">
                <a16:creationId xmlns:a16="http://schemas.microsoft.com/office/drawing/2014/main" id="{E6B76144-5824-4BF8-B01D-EAD35B5C1898}"/>
              </a:ext>
            </a:extLst>
          </p:cNvPr>
          <p:cNvSpPr>
            <a:spLocks noGrp="1"/>
          </p:cNvSpPr>
          <p:nvPr>
            <p:ph type="body" sz="quarter" idx="11"/>
          </p:nvPr>
        </p:nvSpPr>
        <p:spPr>
          <a:xfrm>
            <a:off x="853859" y="1700213"/>
            <a:ext cx="4656291" cy="4213225"/>
          </a:xfrm>
        </p:spPr>
        <p:txBody>
          <a:bodyPr vert="horz" lIns="91440" tIns="45720" rIns="91440" bIns="45720" rtlCol="0" anchor="t">
            <a:noAutofit/>
          </a:bodyPr>
          <a:lstStyle/>
          <a:p>
            <a:pPr marL="320040" indent="-320040"/>
            <a:r>
              <a:rPr lang="en-US" sz="2000">
                <a:latin typeface="Century Gothic"/>
              </a:rPr>
              <a:t>To promote wellbeing in and outside of work, we offer a free subscription to Headspace, available to all permanent employees</a:t>
            </a:r>
          </a:p>
          <a:p>
            <a:pPr marL="320040" indent="-320040"/>
            <a:r>
              <a:rPr lang="en-US" sz="2000">
                <a:latin typeface="Century Gothic"/>
              </a:rPr>
              <a:t>All you need is your work email to join! You can link an existing account or sign up at: </a:t>
            </a:r>
            <a:r>
              <a:rPr lang="en-US" sz="2000">
                <a:latin typeface="Century Gothic"/>
                <a:hlinkClick r:id="rId2"/>
              </a:rPr>
              <a:t>https://work.headspace.com/ask/member-enroll/verify</a:t>
            </a:r>
            <a:r>
              <a:rPr lang="en-US" sz="2000">
                <a:latin typeface="Century Gothic"/>
              </a:rPr>
              <a:t>   </a:t>
            </a:r>
            <a:endParaRPr lang="en-US" sz="2000"/>
          </a:p>
        </p:txBody>
      </p:sp>
    </p:spTree>
    <p:extLst>
      <p:ext uri="{BB962C8B-B14F-4D97-AF65-F5344CB8AC3E}">
        <p14:creationId xmlns:p14="http://schemas.microsoft.com/office/powerpoint/2010/main" val="335848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Holiday </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18</a:t>
            </a:fld>
            <a:endParaRPr lang="en-US"/>
          </a:p>
        </p:txBody>
      </p:sp>
      <p:sp>
        <p:nvSpPr>
          <p:cNvPr id="3" name="Content Placeholder 2"/>
          <p:cNvSpPr>
            <a:spLocks noGrp="1"/>
          </p:cNvSpPr>
          <p:nvPr>
            <p:ph type="body" sz="quarter" idx="11"/>
          </p:nvPr>
        </p:nvSpPr>
        <p:spPr>
          <a:xfrm>
            <a:off x="853860" y="1700213"/>
            <a:ext cx="6603844" cy="4213225"/>
          </a:xfrm>
        </p:spPr>
        <p:txBody>
          <a:bodyPr vert="horz" lIns="91440" tIns="45720" rIns="91440" bIns="45720" rtlCol="0" anchor="t">
            <a:noAutofit/>
          </a:bodyPr>
          <a:lstStyle/>
          <a:p>
            <a:pPr marL="320040" indent="-320040"/>
            <a:r>
              <a:rPr lang="en-GB" sz="2000">
                <a:latin typeface="Avenir Next LT Pro" panose="020B0504020202020204" pitchFamily="34" charset="0"/>
              </a:rPr>
              <a:t>Holiday entitlement is 25 days per year plus 8 Bank Holidays (pro rata for part-time employees).  The holiday year runs from January to December and if you join part way through the year, your holiday is pro rata</a:t>
            </a:r>
            <a:endParaRPr lang="en-US" sz="2000">
              <a:latin typeface="Avenir Next LT Pro" panose="020B0504020202020204" pitchFamily="34" charset="0"/>
            </a:endParaRPr>
          </a:p>
          <a:p>
            <a:pPr marL="320040" indent="-320040"/>
            <a:r>
              <a:rPr lang="en-GB" sz="2000">
                <a:latin typeface="Avenir Next LT Pro"/>
              </a:rPr>
              <a:t>All holiday must be recorded on </a:t>
            </a:r>
            <a:r>
              <a:rPr lang="en-GB" sz="2000" err="1">
                <a:latin typeface="Avenir Next LT Pro"/>
              </a:rPr>
              <a:t>CMap</a:t>
            </a:r>
          </a:p>
          <a:p>
            <a:pPr marL="320040" indent="-320040"/>
            <a:r>
              <a:rPr lang="en-GB" sz="2000">
                <a:latin typeface="Avenir Next LT Pro" panose="020B0504020202020204" pitchFamily="34" charset="0"/>
              </a:rPr>
              <a:t>As your length of service increases, to thank you for your commitment, so does your holiday entitlement. </a:t>
            </a:r>
            <a:r>
              <a:rPr lang="en-US" sz="2000">
                <a:latin typeface="Avenir Next LT Pro" panose="020B0504020202020204" pitchFamily="34" charset="0"/>
              </a:rPr>
              <a:t>You get 25 days per year, plus an extra day for every year you’ve been here from 3 years onwards, up to a maximum of 30</a:t>
            </a:r>
            <a:endParaRPr lang="en-GB" sz="2000">
              <a:latin typeface="Avenir Next LT Pro" panose="020B0504020202020204" pitchFamily="34" charset="0"/>
            </a:endParaRPr>
          </a:p>
        </p:txBody>
      </p:sp>
    </p:spTree>
    <p:extLst>
      <p:ext uri="{BB962C8B-B14F-4D97-AF65-F5344CB8AC3E}">
        <p14:creationId xmlns:p14="http://schemas.microsoft.com/office/powerpoint/2010/main" val="17707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4218-83FE-4001-8DF7-6717FED65508}"/>
              </a:ext>
            </a:extLst>
          </p:cNvPr>
          <p:cNvSpPr>
            <a:spLocks noGrp="1"/>
          </p:cNvSpPr>
          <p:nvPr>
            <p:ph type="title"/>
          </p:nvPr>
        </p:nvSpPr>
        <p:spPr/>
        <p:txBody>
          <a:bodyPr/>
          <a:lstStyle/>
          <a:p>
            <a:r>
              <a:rPr lang="en-GB" b="1"/>
              <a:t>Sustainable Travel</a:t>
            </a:r>
          </a:p>
        </p:txBody>
      </p:sp>
      <p:sp>
        <p:nvSpPr>
          <p:cNvPr id="4" name="Slide Number Placeholder 3">
            <a:extLst>
              <a:ext uri="{FF2B5EF4-FFF2-40B4-BE49-F238E27FC236}">
                <a16:creationId xmlns:a16="http://schemas.microsoft.com/office/drawing/2014/main" id="{1074EEE3-B717-49DB-8DAE-C94161235B88}"/>
              </a:ext>
            </a:extLst>
          </p:cNvPr>
          <p:cNvSpPr>
            <a:spLocks noGrp="1"/>
          </p:cNvSpPr>
          <p:nvPr>
            <p:ph type="sldNum" sz="quarter" idx="10"/>
          </p:nvPr>
        </p:nvSpPr>
        <p:spPr/>
        <p:txBody>
          <a:bodyPr/>
          <a:lstStyle/>
          <a:p>
            <a:r>
              <a:rPr lang="en-US"/>
              <a:t>Client Confidential. </a:t>
            </a:r>
            <a:fld id="{29EDC04C-79A9-9541-82F5-51F27247C837}" type="slidenum">
              <a:rPr lang="en-US" smtClean="0"/>
              <a:pPr/>
              <a:t>19</a:t>
            </a:fld>
            <a:endParaRPr lang="en-US"/>
          </a:p>
        </p:txBody>
      </p:sp>
      <p:sp>
        <p:nvSpPr>
          <p:cNvPr id="3" name="Content Placeholder 2">
            <a:extLst>
              <a:ext uri="{FF2B5EF4-FFF2-40B4-BE49-F238E27FC236}">
                <a16:creationId xmlns:a16="http://schemas.microsoft.com/office/drawing/2014/main" id="{56F3CCAA-5D6C-4D21-A138-EFE3DBE4C5E2}"/>
              </a:ext>
            </a:extLst>
          </p:cNvPr>
          <p:cNvSpPr>
            <a:spLocks noGrp="1"/>
          </p:cNvSpPr>
          <p:nvPr>
            <p:ph type="body" sz="quarter" idx="11"/>
          </p:nvPr>
        </p:nvSpPr>
        <p:spPr>
          <a:xfrm>
            <a:off x="853860" y="1700213"/>
            <a:ext cx="6069454" cy="4213225"/>
          </a:xfrm>
        </p:spPr>
        <p:txBody>
          <a:bodyPr vert="horz" lIns="91440" tIns="45720" rIns="91440" bIns="45720" numCol="1" spcCol="90000" rtlCol="0" anchor="t">
            <a:noAutofit/>
          </a:bodyPr>
          <a:lstStyle/>
          <a:p>
            <a:r>
              <a:rPr lang="en-US" sz="2000"/>
              <a:t>As a Climate Perks accredited employer, we offer paid travel time where employees elect to travel via land or sea rather than via air</a:t>
            </a:r>
          </a:p>
          <a:p>
            <a:r>
              <a:rPr lang="en-US" sz="2000"/>
              <a:t>The paid travel time can be claimed for additional hours spent travelling, in accordance with the provisions of this policy</a:t>
            </a:r>
          </a:p>
          <a:p>
            <a:r>
              <a:rPr lang="en-US" sz="2000">
                <a:latin typeface="Avenir Next LT Pro"/>
              </a:rPr>
              <a:t>The maximum travel time that can be reclaimed is two working days in any one ‘travel time year’</a:t>
            </a:r>
          </a:p>
          <a:p>
            <a:r>
              <a:rPr lang="en-US" sz="2000">
                <a:latin typeface="Avenir Next LT Pro"/>
              </a:rPr>
              <a:t>For further detail, see the </a:t>
            </a:r>
            <a:r>
              <a:rPr lang="en-US" sz="2000">
                <a:latin typeface="Avenir Next LT Pro"/>
                <a:hlinkClick r:id="rId2"/>
              </a:rPr>
              <a:t>policy</a:t>
            </a:r>
            <a:r>
              <a:rPr lang="en-US" sz="2000">
                <a:latin typeface="Avenir Next LT Pro"/>
              </a:rPr>
              <a:t> on Knowledge Central</a:t>
            </a:r>
            <a:endParaRPr lang="en-US" sz="2000"/>
          </a:p>
        </p:txBody>
      </p:sp>
    </p:spTree>
    <p:extLst>
      <p:ext uri="{BB962C8B-B14F-4D97-AF65-F5344CB8AC3E}">
        <p14:creationId xmlns:p14="http://schemas.microsoft.com/office/powerpoint/2010/main" val="187633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DB700-7F10-4CCE-8853-FE3C294B7238}"/>
              </a:ext>
            </a:extLst>
          </p:cNvPr>
          <p:cNvSpPr>
            <a:spLocks noGrp="1"/>
          </p:cNvSpPr>
          <p:nvPr>
            <p:ph type="title"/>
          </p:nvPr>
        </p:nvSpPr>
        <p:spPr/>
        <p:txBody>
          <a:bodyPr/>
          <a:lstStyle/>
          <a:p>
            <a:r>
              <a:rPr lang="en-GB" b="1"/>
              <a:t>Financial </a:t>
            </a:r>
          </a:p>
        </p:txBody>
      </p:sp>
      <p:sp>
        <p:nvSpPr>
          <p:cNvPr id="2" name="Slide Number Placeholder 1">
            <a:extLst>
              <a:ext uri="{FF2B5EF4-FFF2-40B4-BE49-F238E27FC236}">
                <a16:creationId xmlns:a16="http://schemas.microsoft.com/office/drawing/2014/main" id="{4346881F-78C4-4B34-9DCB-C8AEF00A68A5}"/>
              </a:ext>
            </a:extLst>
          </p:cNvPr>
          <p:cNvSpPr>
            <a:spLocks noGrp="1"/>
          </p:cNvSpPr>
          <p:nvPr>
            <p:ph type="sldNum" sz="quarter" idx="4294967295"/>
          </p:nvPr>
        </p:nvSpPr>
        <p:spPr>
          <a:xfrm>
            <a:off x="9448800" y="6232525"/>
            <a:ext cx="2743200" cy="365125"/>
          </a:xfrm>
          <a:prstGeom prst="rect">
            <a:avLst/>
          </a:prstGeom>
        </p:spPr>
        <p:txBody>
          <a:bodyPr/>
          <a:lstStyle/>
          <a:p>
            <a:r>
              <a:rPr lang="en-US"/>
              <a:t>Client Confidential. </a:t>
            </a:r>
            <a:fld id="{29EDC04C-79A9-9541-82F5-51F27247C837}" type="slidenum">
              <a:rPr lang="en-US" smtClean="0"/>
              <a:pPr/>
              <a:t>2</a:t>
            </a:fld>
            <a:endParaRPr lang="en-US"/>
          </a:p>
        </p:txBody>
      </p:sp>
    </p:spTree>
    <p:extLst>
      <p:ext uri="{BB962C8B-B14F-4D97-AF65-F5344CB8AC3E}">
        <p14:creationId xmlns:p14="http://schemas.microsoft.com/office/powerpoint/2010/main" val="92394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Eye care test</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20</a:t>
            </a:fld>
            <a:endParaRPr lang="en-US"/>
          </a:p>
        </p:txBody>
      </p:sp>
      <p:sp>
        <p:nvSpPr>
          <p:cNvPr id="3" name="Content Placeholder 2"/>
          <p:cNvSpPr>
            <a:spLocks noGrp="1"/>
          </p:cNvSpPr>
          <p:nvPr>
            <p:ph type="body" sz="quarter" idx="11"/>
          </p:nvPr>
        </p:nvSpPr>
        <p:spPr>
          <a:xfrm>
            <a:off x="853860" y="1700213"/>
            <a:ext cx="5653818" cy="4213225"/>
          </a:xfrm>
        </p:spPr>
        <p:txBody>
          <a:bodyPr vert="horz" lIns="91440" tIns="45720" rIns="91440" bIns="45720" numCol="1" spcCol="90000" rtlCol="0" anchor="t">
            <a:noAutofit/>
          </a:bodyPr>
          <a:lstStyle/>
          <a:p>
            <a:r>
              <a:rPr lang="en-GB" sz="2000">
                <a:latin typeface="Avenir Next LT Pro"/>
              </a:rPr>
              <a:t>It is essential we all look after our eyesight, and so all DSE users are eligible for an annual eye test</a:t>
            </a:r>
          </a:p>
          <a:p>
            <a:r>
              <a:rPr lang="en-GB" sz="2000">
                <a:latin typeface="Avenir Next LT Pro"/>
              </a:rPr>
              <a:t>Recommended cost of an eye test is approximately £30</a:t>
            </a:r>
          </a:p>
          <a:p>
            <a:r>
              <a:rPr lang="en-GB" sz="2000">
                <a:latin typeface="Avenir Next LT Pro"/>
              </a:rPr>
              <a:t>Vision Express are offering a deal via </a:t>
            </a:r>
            <a:r>
              <a:rPr lang="en-GB" sz="2000" err="1">
                <a:latin typeface="Avenir Next LT Pro"/>
              </a:rPr>
              <a:t>PerkBox</a:t>
            </a:r>
            <a:endParaRPr lang="en-GB" sz="2000">
              <a:latin typeface="Avenir Next LT Pro"/>
            </a:endParaRPr>
          </a:p>
          <a:p>
            <a:r>
              <a:rPr lang="en-GB" sz="2000">
                <a:latin typeface="Avenir Next LT Pro"/>
              </a:rPr>
              <a:t>If you require glasses for VDU only, Scientific Group will contribute a maximum of £100</a:t>
            </a:r>
          </a:p>
        </p:txBody>
      </p:sp>
    </p:spTree>
    <p:extLst>
      <p:ext uri="{BB962C8B-B14F-4D97-AF65-F5344CB8AC3E}">
        <p14:creationId xmlns:p14="http://schemas.microsoft.com/office/powerpoint/2010/main" val="17877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Employee Assistance Programme</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21</a:t>
            </a:fld>
            <a:endParaRPr lang="en-US"/>
          </a:p>
        </p:txBody>
      </p:sp>
      <p:sp>
        <p:nvSpPr>
          <p:cNvPr id="3" name="Content Placeholder 2"/>
          <p:cNvSpPr>
            <a:spLocks noGrp="1"/>
          </p:cNvSpPr>
          <p:nvPr>
            <p:ph type="body" sz="quarter" idx="11"/>
          </p:nvPr>
        </p:nvSpPr>
        <p:spPr>
          <a:xfrm>
            <a:off x="853860" y="1713128"/>
            <a:ext cx="8545661" cy="4200310"/>
          </a:xfrm>
        </p:spPr>
        <p:txBody>
          <a:bodyPr vert="horz" lIns="91440" tIns="45720" rIns="91440" bIns="45720" numCol="1" spcCol="90000" rtlCol="0" anchor="t">
            <a:noAutofit/>
          </a:bodyPr>
          <a:lstStyle/>
          <a:p>
            <a:r>
              <a:rPr lang="en-US" sz="2000" dirty="0">
                <a:latin typeface="Avenir Next LT Pro"/>
              </a:rPr>
              <a:t>What can I use this service for?</a:t>
            </a:r>
          </a:p>
          <a:p>
            <a:pPr marL="718820" lvl="1" indent="-306070"/>
            <a:r>
              <a:rPr lang="en-US" sz="2000" dirty="0">
                <a:latin typeface="Avenir Next LT Pro"/>
              </a:rPr>
              <a:t>Unlimited free access to a 24/7, 365 confidential helpline</a:t>
            </a:r>
          </a:p>
          <a:p>
            <a:pPr marL="718820" lvl="1" indent="-306070"/>
            <a:r>
              <a:rPr lang="en-US" sz="2000" dirty="0">
                <a:latin typeface="Avenir Next LT Pro"/>
              </a:rPr>
              <a:t>Free access to 24/7 critical incident and trauma support</a:t>
            </a:r>
          </a:p>
          <a:p>
            <a:pPr marL="718820" lvl="1" indent="-306070"/>
            <a:r>
              <a:rPr lang="en-US" sz="2000" dirty="0">
                <a:latin typeface="Avenir Next LT Pro"/>
              </a:rPr>
              <a:t>If you speak with </a:t>
            </a:r>
            <a:r>
              <a:rPr lang="en-US" sz="2000" dirty="0" err="1">
                <a:latin typeface="Avenir Next LT Pro"/>
              </a:rPr>
              <a:t>Vivup</a:t>
            </a:r>
            <a:r>
              <a:rPr lang="en-US" sz="2000" dirty="0">
                <a:latin typeface="Avenir Next LT Pro"/>
              </a:rPr>
              <a:t> over the phone, make sure you quote </a:t>
            </a:r>
            <a:r>
              <a:rPr lang="en-US" sz="2000" dirty="0" err="1">
                <a:latin typeface="Avenir Next LT Pro"/>
              </a:rPr>
              <a:t>Perkbox</a:t>
            </a:r>
            <a:endParaRPr lang="en-US" sz="2000" dirty="0">
              <a:latin typeface="Avenir Next LT Pro"/>
            </a:endParaRPr>
          </a:p>
          <a:p>
            <a:pPr marL="718820" lvl="1" indent="-306070"/>
            <a:r>
              <a:rPr lang="en-US" sz="2000" dirty="0">
                <a:latin typeface="Avenir Next LT Pro"/>
              </a:rPr>
              <a:t>Receive online help and support via an online portal</a:t>
            </a:r>
          </a:p>
          <a:p>
            <a:pPr marL="1023620" lvl="2" indent="-304165"/>
            <a:r>
              <a:rPr lang="en-US" sz="2000" dirty="0">
                <a:latin typeface="Avenir Next LT Pro"/>
              </a:rPr>
              <a:t>Medical, legal and financial information</a:t>
            </a:r>
          </a:p>
          <a:p>
            <a:pPr marL="1023620" lvl="2" indent="-304165"/>
            <a:r>
              <a:rPr lang="en-US" sz="2000" dirty="0">
                <a:latin typeface="Avenir Next LT Pro"/>
              </a:rPr>
              <a:t>Eldercare and childcare guidance</a:t>
            </a:r>
          </a:p>
          <a:p>
            <a:pPr marL="718820" lvl="1" indent="-306070"/>
            <a:r>
              <a:rPr lang="en-US" sz="2000" dirty="0">
                <a:latin typeface="Avenir Next LT Pro"/>
              </a:rPr>
              <a:t>The service is provided in confidence and anonymity is assured at all times</a:t>
            </a:r>
          </a:p>
          <a:p>
            <a:r>
              <a:rPr lang="en-US" sz="2000" dirty="0">
                <a:latin typeface="Avenir Next LT Pro"/>
              </a:rPr>
              <a:t>Access this via </a:t>
            </a:r>
            <a:r>
              <a:rPr lang="en-US" sz="2000" err="1">
                <a:latin typeface="Avenir Next LT Pro"/>
              </a:rPr>
              <a:t>PerkBox</a:t>
            </a:r>
            <a:r>
              <a:rPr lang="en-US" sz="2000" dirty="0">
                <a:latin typeface="Avenir Next LT Pro"/>
              </a:rPr>
              <a:t> </a:t>
            </a:r>
            <a:r>
              <a:rPr lang="en-US" sz="2000" dirty="0">
                <a:latin typeface="Avenir Next LT Pro"/>
                <a:hlinkClick r:id="rId2"/>
              </a:rPr>
              <a:t>https://scientificgroup.perkbox.com/perks/info/vivup-eap-enhanced-uk</a:t>
            </a:r>
            <a:r>
              <a:rPr lang="en-US" sz="2000" dirty="0">
                <a:latin typeface="Avenir Next LT Pro"/>
              </a:rPr>
              <a:t> </a:t>
            </a:r>
            <a:endParaRPr lang="en-US" sz="2000" dirty="0">
              <a:solidFill>
                <a:srgbClr val="FFFFFF"/>
              </a:solidFill>
              <a:latin typeface="Avenir Next LT Pro"/>
            </a:endParaRPr>
          </a:p>
          <a:p>
            <a:endParaRPr lang="en-US" sz="2000" dirty="0">
              <a:solidFill>
                <a:srgbClr val="333333"/>
              </a:solidFill>
              <a:latin typeface="Avenir Next LT Pro"/>
            </a:endParaRPr>
          </a:p>
          <a:p>
            <a:endParaRPr lang="en-GB" sz="200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71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D4B1-AE9B-4C62-94EB-FDBAF69FC078}"/>
              </a:ext>
            </a:extLst>
          </p:cNvPr>
          <p:cNvSpPr>
            <a:spLocks noGrp="1"/>
          </p:cNvSpPr>
          <p:nvPr>
            <p:ph type="title"/>
          </p:nvPr>
        </p:nvSpPr>
        <p:spPr/>
        <p:txBody>
          <a:bodyPr/>
          <a:lstStyle/>
          <a:p>
            <a:r>
              <a:rPr lang="en-GB" b="1"/>
              <a:t>Volunteer Day</a:t>
            </a:r>
          </a:p>
        </p:txBody>
      </p:sp>
      <p:sp>
        <p:nvSpPr>
          <p:cNvPr id="4" name="Slide Number Placeholder 3">
            <a:extLst>
              <a:ext uri="{FF2B5EF4-FFF2-40B4-BE49-F238E27FC236}">
                <a16:creationId xmlns:a16="http://schemas.microsoft.com/office/drawing/2014/main" id="{CE6B8ED6-5759-4E41-9707-F8F072D374FD}"/>
              </a:ext>
            </a:extLst>
          </p:cNvPr>
          <p:cNvSpPr>
            <a:spLocks noGrp="1"/>
          </p:cNvSpPr>
          <p:nvPr>
            <p:ph type="sldNum" sz="quarter" idx="10"/>
          </p:nvPr>
        </p:nvSpPr>
        <p:spPr/>
        <p:txBody>
          <a:bodyPr/>
          <a:lstStyle/>
          <a:p>
            <a:r>
              <a:rPr lang="en-US"/>
              <a:t>Client Confidential. </a:t>
            </a:r>
            <a:fld id="{29EDC04C-79A9-9541-82F5-51F27247C837}" type="slidenum">
              <a:rPr lang="en-US" smtClean="0"/>
              <a:pPr/>
              <a:t>22</a:t>
            </a:fld>
            <a:endParaRPr lang="en-US"/>
          </a:p>
        </p:txBody>
      </p:sp>
      <p:sp>
        <p:nvSpPr>
          <p:cNvPr id="3" name="Content Placeholder 2">
            <a:extLst>
              <a:ext uri="{FF2B5EF4-FFF2-40B4-BE49-F238E27FC236}">
                <a16:creationId xmlns:a16="http://schemas.microsoft.com/office/drawing/2014/main" id="{1E501DB1-6BC3-4237-B335-B12AAAA8B0C9}"/>
              </a:ext>
            </a:extLst>
          </p:cNvPr>
          <p:cNvSpPr>
            <a:spLocks noGrp="1"/>
          </p:cNvSpPr>
          <p:nvPr>
            <p:ph type="body" sz="quarter" idx="11"/>
          </p:nvPr>
        </p:nvSpPr>
        <p:spPr>
          <a:xfrm>
            <a:off x="853859" y="1700213"/>
            <a:ext cx="5451937" cy="4213225"/>
          </a:xfrm>
        </p:spPr>
        <p:txBody>
          <a:bodyPr vert="horz" lIns="91440" tIns="45720" rIns="91440" bIns="45720" numCol="1" spcCol="90000" rtlCol="0" anchor="t">
            <a:noAutofit/>
          </a:bodyPr>
          <a:lstStyle/>
          <a:p>
            <a:r>
              <a:rPr lang="en-GB" sz="2000"/>
              <a:t>Everyone is entitled to a “Volunteer Day” per year</a:t>
            </a:r>
          </a:p>
          <a:p>
            <a:r>
              <a:rPr lang="en-GB" sz="2000"/>
              <a:t>This day is paid as usual and in addition to your holiday entitlement</a:t>
            </a:r>
          </a:p>
          <a:p>
            <a:r>
              <a:rPr lang="en-GB" sz="2000"/>
              <a:t>Simply arrange with your manager and team, when you wish to take your Volunteer Day</a:t>
            </a:r>
          </a:p>
          <a:p>
            <a:r>
              <a:rPr lang="en-GB" sz="2000">
                <a:latin typeface="Avenir Next LT Pro"/>
              </a:rPr>
              <a:t>Ensure this is recorded on </a:t>
            </a:r>
            <a:r>
              <a:rPr lang="en-GB" sz="2000" err="1">
                <a:latin typeface="Avenir Next LT Pro"/>
              </a:rPr>
              <a:t>CMap</a:t>
            </a:r>
            <a:endParaRPr lang="en-GB" sz="2000" err="1"/>
          </a:p>
          <a:p>
            <a:r>
              <a:rPr lang="en-GB" sz="2000"/>
              <a:t>Volunteer with an organisation or charity of our choice</a:t>
            </a:r>
          </a:p>
          <a:p>
            <a:r>
              <a:rPr lang="en-GB" sz="2000"/>
              <a:t>Share it with us – photo, what it means to you</a:t>
            </a:r>
          </a:p>
          <a:p>
            <a:r>
              <a:rPr lang="en-GB" sz="2000"/>
              <a:t>Enjoy!</a:t>
            </a:r>
          </a:p>
        </p:txBody>
      </p:sp>
    </p:spTree>
    <p:extLst>
      <p:ext uri="{BB962C8B-B14F-4D97-AF65-F5344CB8AC3E}">
        <p14:creationId xmlns:p14="http://schemas.microsoft.com/office/powerpoint/2010/main" val="276433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B809-106A-4943-9055-835C8570E95E}"/>
              </a:ext>
            </a:extLst>
          </p:cNvPr>
          <p:cNvSpPr>
            <a:spLocks noGrp="1"/>
          </p:cNvSpPr>
          <p:nvPr>
            <p:ph type="title"/>
          </p:nvPr>
        </p:nvSpPr>
        <p:spPr/>
        <p:txBody>
          <a:bodyPr/>
          <a:lstStyle/>
          <a:p>
            <a:r>
              <a:rPr lang="en-GB" b="1"/>
              <a:t>Social</a:t>
            </a:r>
          </a:p>
        </p:txBody>
      </p:sp>
      <p:sp>
        <p:nvSpPr>
          <p:cNvPr id="4" name="Subtitle 3">
            <a:extLst>
              <a:ext uri="{FF2B5EF4-FFF2-40B4-BE49-F238E27FC236}">
                <a16:creationId xmlns:a16="http://schemas.microsoft.com/office/drawing/2014/main" id="{4954D9B1-E9F1-E516-2CD7-4DD1BD5288FB}"/>
              </a:ext>
            </a:extLst>
          </p:cNvPr>
          <p:cNvSpPr>
            <a:spLocks noGrp="1"/>
          </p:cNvSpPr>
          <p:nvPr>
            <p:ph type="subTitle" idx="1"/>
          </p:nvPr>
        </p:nvSpPr>
        <p:spPr/>
        <p:txBody>
          <a:bodyPr/>
          <a:lstStyle/>
          <a:p>
            <a:endParaRPr lang="en-GB"/>
          </a:p>
        </p:txBody>
      </p:sp>
      <p:sp>
        <p:nvSpPr>
          <p:cNvPr id="3" name="Slide Number Placeholder 2">
            <a:extLst>
              <a:ext uri="{FF2B5EF4-FFF2-40B4-BE49-F238E27FC236}">
                <a16:creationId xmlns:a16="http://schemas.microsoft.com/office/drawing/2014/main" id="{315360C9-17C8-4621-95D3-A6A1D0A36EBB}"/>
              </a:ext>
            </a:extLst>
          </p:cNvPr>
          <p:cNvSpPr>
            <a:spLocks noGrp="1"/>
          </p:cNvSpPr>
          <p:nvPr>
            <p:ph type="sldNum" sz="quarter" idx="4294967295"/>
          </p:nvPr>
        </p:nvSpPr>
        <p:spPr>
          <a:xfrm>
            <a:off x="9448800" y="6232525"/>
            <a:ext cx="2743200" cy="365125"/>
          </a:xfrm>
          <a:prstGeom prst="rect">
            <a:avLst/>
          </a:prstGeom>
        </p:spPr>
        <p:txBody>
          <a:bodyPr/>
          <a:lstStyle/>
          <a:p>
            <a:r>
              <a:rPr lang="en-US"/>
              <a:t>Client Confidential. </a:t>
            </a:r>
            <a:fld id="{29EDC04C-79A9-9541-82F5-51F27247C837}" type="slidenum">
              <a:rPr lang="en-US" smtClean="0"/>
              <a:pPr/>
              <a:t>23</a:t>
            </a:fld>
            <a:endParaRPr lang="en-US"/>
          </a:p>
        </p:txBody>
      </p:sp>
    </p:spTree>
    <p:extLst>
      <p:ext uri="{BB962C8B-B14F-4D97-AF65-F5344CB8AC3E}">
        <p14:creationId xmlns:p14="http://schemas.microsoft.com/office/powerpoint/2010/main" val="3812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Social Committee</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24</a:t>
            </a:fld>
            <a:endParaRPr lang="en-US"/>
          </a:p>
        </p:txBody>
      </p:sp>
      <p:sp>
        <p:nvSpPr>
          <p:cNvPr id="3" name="Content Placeholder 2"/>
          <p:cNvSpPr>
            <a:spLocks noGrp="1"/>
          </p:cNvSpPr>
          <p:nvPr>
            <p:ph type="body" sz="quarter" idx="11"/>
          </p:nvPr>
        </p:nvSpPr>
        <p:spPr>
          <a:xfrm>
            <a:off x="853860" y="1700213"/>
            <a:ext cx="5867574" cy="4213225"/>
          </a:xfrm>
        </p:spPr>
        <p:txBody>
          <a:bodyPr/>
          <a:lstStyle/>
          <a:p>
            <a:r>
              <a:rPr lang="en-GB" sz="2000">
                <a:latin typeface="Avenir Next LT Pro" panose="020B0504020202020204" pitchFamily="34" charset="0"/>
              </a:rPr>
              <a:t>Our Social Committee arrange an array of experiences for us to celebrate at Scientific Group</a:t>
            </a:r>
          </a:p>
          <a:p>
            <a:r>
              <a:rPr lang="en-GB" sz="2000">
                <a:latin typeface="Avenir Next LT Pro" panose="020B0504020202020204" pitchFamily="34" charset="0"/>
              </a:rPr>
              <a:t>If you would like to join the Committee or have any potential ideas then do let the social committee know</a:t>
            </a:r>
          </a:p>
          <a:p>
            <a:r>
              <a:rPr lang="en-GB" sz="2000">
                <a:latin typeface="Avenir Next LT Pro" panose="020B0504020202020204" pitchFamily="34" charset="0"/>
              </a:rPr>
              <a:t>We celebrate with a fantastic Christmas Party and Summer Party!</a:t>
            </a:r>
          </a:p>
          <a:p>
            <a:r>
              <a:rPr lang="en-GB" sz="2000">
                <a:latin typeface="Avenir Next LT Pro" panose="020B0504020202020204" pitchFamily="34" charset="0"/>
              </a:rPr>
              <a:t>We also support several charitable events and details will be sent round such as MacMillan Coffee Mornings</a:t>
            </a:r>
          </a:p>
          <a:p>
            <a:endParaRPr lang="en-GB" sz="2000">
              <a:latin typeface="Avenir Next LT Pro" panose="020B0504020202020204" pitchFamily="34" charset="0"/>
            </a:endParaRPr>
          </a:p>
        </p:txBody>
      </p:sp>
    </p:spTree>
    <p:extLst>
      <p:ext uri="{BB962C8B-B14F-4D97-AF65-F5344CB8AC3E}">
        <p14:creationId xmlns:p14="http://schemas.microsoft.com/office/powerpoint/2010/main" val="43498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448800" y="6232525"/>
            <a:ext cx="2743200" cy="365125"/>
          </a:xfrm>
          <a:prstGeom prst="rect">
            <a:avLst/>
          </a:prstGeom>
        </p:spPr>
        <p:txBody>
          <a:bodyPr/>
          <a:lstStyle/>
          <a:p>
            <a:fld id="{29EDC04C-79A9-9541-82F5-51F27247C837}" type="slidenum">
              <a:rPr lang="en-US" smtClean="0"/>
              <a:pPr/>
              <a:t>25</a:t>
            </a:fld>
            <a:endParaRPr lang="en-US"/>
          </a:p>
        </p:txBody>
      </p:sp>
    </p:spTree>
    <p:extLst>
      <p:ext uri="{BB962C8B-B14F-4D97-AF65-F5344CB8AC3E}">
        <p14:creationId xmlns:p14="http://schemas.microsoft.com/office/powerpoint/2010/main" val="167940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7D69DD-D911-4743-923B-BDEF3CA21E68}"/>
              </a:ext>
            </a:extLst>
          </p:cNvPr>
          <p:cNvSpPr>
            <a:spLocks noGrp="1"/>
          </p:cNvSpPr>
          <p:nvPr>
            <p:ph type="body" sz="quarter" idx="11"/>
          </p:nvPr>
        </p:nvSpPr>
        <p:spPr>
          <a:xfrm>
            <a:off x="853859" y="1700213"/>
            <a:ext cx="8135761" cy="4213225"/>
          </a:xfrm>
        </p:spPr>
        <p:txBody>
          <a:bodyPr vert="horz" lIns="91440" tIns="45720" rIns="91440" bIns="45720" rtlCol="0" anchor="t">
            <a:noAutofit/>
          </a:bodyPr>
          <a:lstStyle/>
          <a:p>
            <a:pPr marL="320040" indent="-320040">
              <a:buFont typeface="Arial" panose="020B0604020202020204" pitchFamily="34" charset="0"/>
              <a:buChar char="•"/>
            </a:pPr>
            <a:r>
              <a:rPr lang="en-GB">
                <a:latin typeface="Avenir Next LT Pro"/>
              </a:rPr>
              <a:t>Scientific Group has introduced a discretionary bonus based on Company and individual performance</a:t>
            </a:r>
            <a:endParaRPr lang="en-US"/>
          </a:p>
          <a:p>
            <a:pPr marL="320040" indent="-320040">
              <a:buFont typeface="Arial" panose="020B0604020202020204" pitchFamily="34" charset="0"/>
              <a:buChar char="•"/>
            </a:pPr>
            <a:r>
              <a:rPr lang="en-GB">
                <a:solidFill>
                  <a:srgbClr val="323130"/>
                </a:solidFill>
                <a:latin typeface="Avenir Next LT Pro"/>
                <a:cs typeface="Segoe UI"/>
              </a:rPr>
              <a:t>People must achieve a high score in performance reviews across all three criteria to be eligible for a bonus. Scoring will be done by line managers and discussed with department heads</a:t>
            </a:r>
          </a:p>
          <a:p>
            <a:pPr marL="320040" indent="-320040">
              <a:buFont typeface="Arial" panose="020B0604020202020204" pitchFamily="34" charset="0"/>
              <a:buChar char="•"/>
            </a:pPr>
            <a:r>
              <a:rPr lang="en-GB">
                <a:latin typeface="Avenir Next LT Pro"/>
              </a:rPr>
              <a:t>The bonus covers the financial year </a:t>
            </a:r>
            <a:r>
              <a:rPr lang="en-GB" err="1">
                <a:latin typeface="Avenir Next LT Pro"/>
              </a:rPr>
              <a:t>ie</a:t>
            </a:r>
            <a:r>
              <a:rPr lang="en-GB">
                <a:latin typeface="Avenir Next LT Pro"/>
              </a:rPr>
              <a:t> July 2024 to June 2025</a:t>
            </a:r>
            <a:endParaRPr lang="en-US">
              <a:latin typeface="Avenir Next LT Pro"/>
            </a:endParaRPr>
          </a:p>
          <a:p>
            <a:pPr marL="320040" indent="-320040">
              <a:buFont typeface="Arial" panose="020B0604020202020204" pitchFamily="34" charset="0"/>
              <a:buChar char="•"/>
            </a:pPr>
            <a:r>
              <a:rPr lang="en-GB">
                <a:latin typeface="Avenir Next LT Pro"/>
              </a:rPr>
              <a:t>The bonus will be payable annually in December</a:t>
            </a:r>
          </a:p>
          <a:p>
            <a:pPr marL="320040" indent="-320040">
              <a:buFont typeface="Arial" panose="020B0604020202020204" pitchFamily="34" charset="0"/>
              <a:buChar char="•"/>
            </a:pPr>
            <a:r>
              <a:rPr lang="en-GB">
                <a:latin typeface="Avenir Next LT Pro"/>
              </a:rPr>
              <a:t>The bonus will not be payable to those under notice to leave</a:t>
            </a:r>
          </a:p>
          <a:p>
            <a:pPr marL="320040" indent="-320040">
              <a:buFont typeface="Arial" panose="020B0604020202020204" pitchFamily="34" charset="0"/>
              <a:buChar char="•"/>
            </a:pPr>
            <a:r>
              <a:rPr lang="en-GB">
                <a:latin typeface="Avenir Next LT Pro"/>
              </a:rPr>
              <a:t>The bonus will not be eligible to those in their probation period</a:t>
            </a:r>
          </a:p>
          <a:p>
            <a:pPr marL="320040" indent="-320040">
              <a:buFont typeface="Arial" panose="020B0604020202020204" pitchFamily="34" charset="0"/>
              <a:buChar char="•"/>
            </a:pPr>
            <a:r>
              <a:rPr lang="en-GB">
                <a:latin typeface="Avenir Next LT Pro"/>
              </a:rPr>
              <a:t>T&amp;Cs apply i.e. pro-rata bonus where appropriate for those who joined partway through the applicable financial year </a:t>
            </a:r>
          </a:p>
        </p:txBody>
      </p:sp>
      <p:sp>
        <p:nvSpPr>
          <p:cNvPr id="2" name="Title 1">
            <a:extLst>
              <a:ext uri="{FF2B5EF4-FFF2-40B4-BE49-F238E27FC236}">
                <a16:creationId xmlns:a16="http://schemas.microsoft.com/office/drawing/2014/main" id="{4374723C-6EC1-4EC8-919F-B8E2CCA9CAD6}"/>
              </a:ext>
            </a:extLst>
          </p:cNvPr>
          <p:cNvSpPr>
            <a:spLocks noGrp="1"/>
          </p:cNvSpPr>
          <p:nvPr>
            <p:ph type="title"/>
          </p:nvPr>
        </p:nvSpPr>
        <p:spPr/>
        <p:txBody>
          <a:bodyPr/>
          <a:lstStyle/>
          <a:p>
            <a:r>
              <a:rPr lang="en-GB" b="1">
                <a:latin typeface="Avenir Next LT Pro" panose="020B0504020202020204" pitchFamily="34" charset="0"/>
              </a:rPr>
              <a:t>Bonus</a:t>
            </a:r>
          </a:p>
        </p:txBody>
      </p:sp>
      <p:sp>
        <p:nvSpPr>
          <p:cNvPr id="4" name="Slide Number Placeholder 3">
            <a:extLst>
              <a:ext uri="{FF2B5EF4-FFF2-40B4-BE49-F238E27FC236}">
                <a16:creationId xmlns:a16="http://schemas.microsoft.com/office/drawing/2014/main" id="{2B03DAB1-D79D-493F-84D0-C0D803167D65}"/>
              </a:ext>
            </a:extLst>
          </p:cNvPr>
          <p:cNvSpPr>
            <a:spLocks noGrp="1"/>
          </p:cNvSpPr>
          <p:nvPr>
            <p:ph type="sldNum" sz="quarter" idx="10"/>
          </p:nvPr>
        </p:nvSpPr>
        <p:spPr/>
        <p:txBody>
          <a:bodyPr/>
          <a:lstStyle/>
          <a:p>
            <a:r>
              <a:rPr lang="en-US"/>
              <a:t>Client Confidential. </a:t>
            </a:r>
            <a:fld id="{29EDC04C-79A9-9541-82F5-51F27247C837}" type="slidenum">
              <a:rPr lang="en-US" smtClean="0"/>
              <a:pPr/>
              <a:t>3</a:t>
            </a:fld>
            <a:endParaRPr lang="en-US"/>
          </a:p>
        </p:txBody>
      </p:sp>
    </p:spTree>
    <p:extLst>
      <p:ext uri="{BB962C8B-B14F-4D97-AF65-F5344CB8AC3E}">
        <p14:creationId xmlns:p14="http://schemas.microsoft.com/office/powerpoint/2010/main" val="25393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Pension Scheme</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4</a:t>
            </a:fld>
            <a:endParaRPr lang="en-US"/>
          </a:p>
        </p:txBody>
      </p:sp>
      <p:sp>
        <p:nvSpPr>
          <p:cNvPr id="3" name="Content Placeholder 2"/>
          <p:cNvSpPr>
            <a:spLocks noGrp="1"/>
          </p:cNvSpPr>
          <p:nvPr>
            <p:ph type="body" sz="quarter" idx="11"/>
          </p:nvPr>
        </p:nvSpPr>
        <p:spPr>
          <a:xfrm>
            <a:off x="853859" y="1700213"/>
            <a:ext cx="5535065" cy="4213225"/>
          </a:xfrm>
        </p:spPr>
        <p:txBody>
          <a:bodyPr vert="horz" lIns="91440" tIns="45720" rIns="91440" bIns="45720" rtlCol="0" anchor="t">
            <a:noAutofit/>
          </a:bodyPr>
          <a:lstStyle/>
          <a:p>
            <a:pPr marL="342900" indent="-342900">
              <a:buFont typeface="Arial" panose="020B0604020202020204" pitchFamily="34" charset="0"/>
              <a:buChar char="•"/>
            </a:pPr>
            <a:r>
              <a:rPr lang="en-GB">
                <a:latin typeface="Avenir Next LT Pro" panose="020B0504020202020204" pitchFamily="34" charset="0"/>
              </a:rPr>
              <a:t>The Company Group Scheme is with Aviva</a:t>
            </a:r>
          </a:p>
          <a:p>
            <a:pPr marL="342900" indent="-342900">
              <a:buFont typeface="Arial" panose="020B0604020202020204" pitchFamily="34" charset="0"/>
              <a:buChar char="•"/>
            </a:pPr>
            <a:r>
              <a:rPr lang="en-GB">
                <a:latin typeface="Avenir Next LT Pro" panose="020B0504020202020204" pitchFamily="34" charset="0"/>
              </a:rPr>
              <a:t>Scientific Group offers an enhanced employer contribution, currently 4%</a:t>
            </a:r>
          </a:p>
          <a:p>
            <a:pPr marL="342900" indent="-342900">
              <a:buFont typeface="Arial" panose="020B0604020202020204" pitchFamily="34" charset="0"/>
              <a:buChar char="•"/>
            </a:pPr>
            <a:r>
              <a:rPr lang="en-GB">
                <a:latin typeface="Avenir Next LT Pro" panose="020B0504020202020204" pitchFamily="34" charset="0"/>
              </a:rPr>
              <a:t>All eligible employees will automatically be enrolled in the scheme after an initial 3 month postponement period</a:t>
            </a:r>
          </a:p>
          <a:p>
            <a:pPr marL="342900" indent="-342900">
              <a:buFont typeface="Arial" panose="020B0604020202020204" pitchFamily="34" charset="0"/>
              <a:buChar char="•"/>
            </a:pPr>
            <a:r>
              <a:rPr lang="en-GB">
                <a:latin typeface="Avenir Next LT Pro" panose="020B0504020202020204" pitchFamily="34" charset="0"/>
              </a:rPr>
              <a:t>We follow Government guidelines for employee contributions, currently 5%</a:t>
            </a:r>
          </a:p>
          <a:p>
            <a:pPr marL="342900" indent="-342900">
              <a:buFont typeface="Arial" panose="020B0604020202020204" pitchFamily="34" charset="0"/>
              <a:buChar char="•"/>
            </a:pPr>
            <a:r>
              <a:rPr lang="en-GB">
                <a:latin typeface="Avenir Next LT Pro" panose="020B0504020202020204" pitchFamily="34" charset="0"/>
              </a:rPr>
              <a:t>The pension is managed through a salary exchange scheme</a:t>
            </a:r>
          </a:p>
          <a:p>
            <a:pPr marL="342900" indent="-342900">
              <a:buFont typeface="Arial" panose="020B0604020202020204" pitchFamily="34" charset="0"/>
              <a:buChar char="•"/>
            </a:pPr>
            <a:r>
              <a:rPr lang="en-GB">
                <a:latin typeface="Avenir Next LT Pro" panose="020B0504020202020204" pitchFamily="34" charset="0"/>
              </a:rPr>
              <a:t>Further details are available </a:t>
            </a:r>
          </a:p>
          <a:p>
            <a:pPr marL="320040" indent="-320040"/>
            <a:endParaRPr lang="en-GB">
              <a:latin typeface="Avenir Next LT Pro" panose="020B0504020202020204" pitchFamily="34" charset="0"/>
            </a:endParaRPr>
          </a:p>
        </p:txBody>
      </p:sp>
    </p:spTree>
    <p:extLst>
      <p:ext uri="{BB962C8B-B14F-4D97-AF65-F5344CB8AC3E}">
        <p14:creationId xmlns:p14="http://schemas.microsoft.com/office/powerpoint/2010/main" val="18240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Group Income Protection </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5</a:t>
            </a:fld>
            <a:endParaRPr lang="en-US"/>
          </a:p>
        </p:txBody>
      </p:sp>
      <p:sp>
        <p:nvSpPr>
          <p:cNvPr id="3" name="Content Placeholder 2"/>
          <p:cNvSpPr>
            <a:spLocks noGrp="1"/>
          </p:cNvSpPr>
          <p:nvPr>
            <p:ph type="body" sz="quarter" idx="11"/>
          </p:nvPr>
        </p:nvSpPr>
        <p:spPr>
          <a:xfrm>
            <a:off x="853859" y="1700213"/>
            <a:ext cx="6520717" cy="4213225"/>
          </a:xfrm>
        </p:spPr>
        <p:txBody>
          <a:bodyPr/>
          <a:lstStyle/>
          <a:p>
            <a:pPr marL="342900" indent="-342900">
              <a:buFont typeface="Arial" panose="020B0604020202020204" pitchFamily="34" charset="0"/>
              <a:buChar char="•"/>
            </a:pPr>
            <a:r>
              <a:rPr lang="en-GB">
                <a:latin typeface="Avenir Next LT Pro" panose="020B0504020202020204" pitchFamily="34" charset="0"/>
              </a:rPr>
              <a:t>Group Income Protection is available to senior members of staff and Directors </a:t>
            </a:r>
          </a:p>
          <a:p>
            <a:pPr marL="342900" indent="-342900">
              <a:buFont typeface="Arial" panose="020B0604020202020204" pitchFamily="34" charset="0"/>
              <a:buChar char="•"/>
            </a:pPr>
            <a:r>
              <a:rPr lang="en-GB">
                <a:latin typeface="Avenir Next LT Pro" panose="020B0504020202020204" pitchFamily="34" charset="0"/>
              </a:rPr>
              <a:t>The scheme is held with MetLife</a:t>
            </a:r>
          </a:p>
          <a:p>
            <a:pPr marL="342900" indent="-342900">
              <a:buFont typeface="Arial" panose="020B0604020202020204" pitchFamily="34" charset="0"/>
              <a:buChar char="•"/>
            </a:pPr>
            <a:r>
              <a:rPr lang="en-GB">
                <a:latin typeface="Avenir Next LT Pro" panose="020B0504020202020204" pitchFamily="34" charset="0"/>
              </a:rPr>
              <a:t>If you are eligible, you will automatically be enrolled into the scheme</a:t>
            </a:r>
          </a:p>
          <a:p>
            <a:pPr marL="342900" indent="-342900">
              <a:buFont typeface="Arial" panose="020B0604020202020204" pitchFamily="34" charset="0"/>
              <a:buChar char="•"/>
            </a:pPr>
            <a:r>
              <a:rPr lang="en-GB">
                <a:latin typeface="Avenir Next LT Pro" panose="020B0504020202020204" pitchFamily="34" charset="0"/>
              </a:rPr>
              <a:t>The benefit is effective after 6 month qualifying period</a:t>
            </a:r>
          </a:p>
          <a:p>
            <a:pPr marL="342900" indent="-342900">
              <a:buFont typeface="Arial" panose="020B0604020202020204" pitchFamily="34" charset="0"/>
              <a:buChar char="•"/>
            </a:pPr>
            <a:r>
              <a:rPr lang="en-GB">
                <a:latin typeface="Avenir Next LT Pro" panose="020B0504020202020204" pitchFamily="34" charset="0"/>
              </a:rPr>
              <a:t>The benefit is equal to 75% of earnings less a fixed offset amount </a:t>
            </a:r>
          </a:p>
          <a:p>
            <a:pPr marL="342900" indent="-342900">
              <a:buFont typeface="Arial" panose="020B0604020202020204" pitchFamily="34" charset="0"/>
              <a:buChar char="•"/>
            </a:pPr>
            <a:r>
              <a:rPr lang="en-GB">
                <a:latin typeface="Avenir Next LT Pro" panose="020B0504020202020204" pitchFamily="34" charset="0"/>
              </a:rPr>
              <a:t>The benefit payment period is state pension age  </a:t>
            </a:r>
          </a:p>
          <a:p>
            <a:endParaRPr lang="en-GB">
              <a:latin typeface="Avenir Next LT Pro" panose="020B0504020202020204" pitchFamily="34" charset="0"/>
            </a:endParaRPr>
          </a:p>
        </p:txBody>
      </p:sp>
    </p:spTree>
    <p:extLst>
      <p:ext uri="{BB962C8B-B14F-4D97-AF65-F5344CB8AC3E}">
        <p14:creationId xmlns:p14="http://schemas.microsoft.com/office/powerpoint/2010/main" val="29596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Group Life Assurance </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6</a:t>
            </a:fld>
            <a:endParaRPr lang="en-US"/>
          </a:p>
        </p:txBody>
      </p:sp>
      <p:sp>
        <p:nvSpPr>
          <p:cNvPr id="3" name="Content Placeholder 2"/>
          <p:cNvSpPr>
            <a:spLocks noGrp="1"/>
          </p:cNvSpPr>
          <p:nvPr>
            <p:ph type="body" sz="quarter" idx="11"/>
          </p:nvPr>
        </p:nvSpPr>
        <p:spPr>
          <a:xfrm>
            <a:off x="853860" y="1700213"/>
            <a:ext cx="5903200" cy="4213225"/>
          </a:xfrm>
        </p:spPr>
        <p:txBody>
          <a:bodyPr/>
          <a:lstStyle/>
          <a:p>
            <a:pPr marL="342900" indent="-342900">
              <a:buFont typeface="Arial" panose="020B0604020202020204" pitchFamily="34" charset="0"/>
              <a:buChar char="•"/>
            </a:pPr>
            <a:r>
              <a:rPr lang="en-GB">
                <a:latin typeface="Avenir Next LT Pro" panose="020B0504020202020204" pitchFamily="34" charset="0"/>
              </a:rPr>
              <a:t>Group Life Assurance, sometimes known as Death in Service, is available to all staff once they have completed their probation period</a:t>
            </a:r>
          </a:p>
          <a:p>
            <a:pPr marL="342900" indent="-342900">
              <a:buFont typeface="Arial" panose="020B0604020202020204" pitchFamily="34" charset="0"/>
              <a:buChar char="•"/>
            </a:pPr>
            <a:r>
              <a:rPr lang="en-GB">
                <a:latin typeface="Avenir Next LT Pro" panose="020B0504020202020204" pitchFamily="34" charset="0"/>
              </a:rPr>
              <a:t>The scheme is held with MetLife</a:t>
            </a:r>
          </a:p>
          <a:p>
            <a:pPr marL="342900" indent="-342900">
              <a:buFont typeface="Arial" panose="020B0604020202020204" pitchFamily="34" charset="0"/>
              <a:buChar char="•"/>
            </a:pPr>
            <a:r>
              <a:rPr lang="en-GB">
                <a:latin typeface="Avenir Next LT Pro" panose="020B0504020202020204" pitchFamily="34" charset="0"/>
              </a:rPr>
              <a:t>You are automatically enrolled into the scheme</a:t>
            </a:r>
          </a:p>
          <a:p>
            <a:pPr marL="342900" indent="-342900">
              <a:buFont typeface="Arial" panose="020B0604020202020204" pitchFamily="34" charset="0"/>
              <a:buChar char="•"/>
            </a:pPr>
            <a:r>
              <a:rPr lang="en-GB">
                <a:latin typeface="Avenir Next LT Pro" panose="020B0504020202020204" pitchFamily="34" charset="0"/>
              </a:rPr>
              <a:t>The benefit is equal to 4 times your salary</a:t>
            </a:r>
          </a:p>
          <a:p>
            <a:pPr marL="342900" indent="-342900">
              <a:buFont typeface="Arial" panose="020B0604020202020204" pitchFamily="34" charset="0"/>
              <a:buChar char="•"/>
            </a:pPr>
            <a:r>
              <a:rPr lang="en-GB">
                <a:latin typeface="Avenir Next LT Pro" panose="020B0504020202020204" pitchFamily="34" charset="0"/>
              </a:rPr>
              <a:t>The benefit payment period is to 65 or state pension age  </a:t>
            </a:r>
          </a:p>
          <a:p>
            <a:endParaRPr lang="en-GB">
              <a:latin typeface="Avenir Next LT Pro" panose="020B0504020202020204" pitchFamily="34" charset="0"/>
            </a:endParaRPr>
          </a:p>
        </p:txBody>
      </p:sp>
    </p:spTree>
    <p:extLst>
      <p:ext uri="{BB962C8B-B14F-4D97-AF65-F5344CB8AC3E}">
        <p14:creationId xmlns:p14="http://schemas.microsoft.com/office/powerpoint/2010/main" val="251948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Childcare Vouchers</a:t>
            </a:r>
            <a:endParaRPr lang="en-GB">
              <a:latin typeface="Avenir Next LT Pro" panose="020B0504020202020204" pitchFamily="34" charset="0"/>
            </a:endParaRP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7</a:t>
            </a:fld>
            <a:endParaRPr lang="en-US"/>
          </a:p>
        </p:txBody>
      </p:sp>
      <p:sp>
        <p:nvSpPr>
          <p:cNvPr id="3" name="Content Placeholder 2"/>
          <p:cNvSpPr>
            <a:spLocks noGrp="1"/>
          </p:cNvSpPr>
          <p:nvPr>
            <p:ph type="body" sz="quarter" idx="11"/>
          </p:nvPr>
        </p:nvSpPr>
        <p:spPr>
          <a:xfrm>
            <a:off x="853860" y="1710109"/>
            <a:ext cx="6180292" cy="4203329"/>
          </a:xfrm>
        </p:spPr>
        <p:txBody>
          <a:bodyPr vert="horz" lIns="91440" tIns="45720" rIns="91440" bIns="45720" numCol="1" spcCol="90000" rtlCol="0" anchor="t">
            <a:noAutofit/>
          </a:bodyPr>
          <a:lstStyle/>
          <a:p>
            <a:pPr marL="342900" indent="-342900">
              <a:buFont typeface="Arial" panose="020B0604020202020204" pitchFamily="34" charset="0"/>
              <a:buChar char="•"/>
            </a:pPr>
            <a:r>
              <a:rPr lang="en-GB" sz="1400">
                <a:latin typeface="Avenir Next LT Pro"/>
              </a:rPr>
              <a:t>Scientific Group offer Childcare Vouchers through </a:t>
            </a:r>
            <a:r>
              <a:rPr lang="en-US" sz="1400">
                <a:latin typeface="Avenir Next LT Pro"/>
              </a:rPr>
              <a:t>Computershare Voucher Services</a:t>
            </a:r>
          </a:p>
          <a:p>
            <a:pPr marL="342900" indent="-342900">
              <a:buFont typeface="Arial" panose="020B0604020202020204" pitchFamily="34" charset="0"/>
              <a:buChar char="•"/>
            </a:pPr>
            <a:r>
              <a:rPr lang="en-US" sz="1400">
                <a:latin typeface="Avenir Next LT Pro"/>
              </a:rPr>
              <a:t>Depending on your circumstances, you can make considerable savings applying for childcare vouchers through the scheme</a:t>
            </a:r>
          </a:p>
          <a:p>
            <a:pPr marL="342900" indent="-342900">
              <a:buFont typeface="Arial" panose="020B0604020202020204" pitchFamily="34" charset="0"/>
              <a:buChar char="•"/>
            </a:pPr>
            <a:r>
              <a:rPr lang="en-US" sz="1400">
                <a:latin typeface="Avenir Next LT Pro"/>
              </a:rPr>
              <a:t>CCV will be </a:t>
            </a:r>
            <a:r>
              <a:rPr lang="en-GB" sz="1400">
                <a:latin typeface="Avenir Next LT Pro"/>
              </a:rPr>
              <a:t>suspended during various types of leave, including maternity and paternity leave, and sick leave when statutory sick pay is paid</a:t>
            </a:r>
            <a:endParaRPr lang="en-US" sz="1400">
              <a:latin typeface="Avenir Next LT Pro"/>
            </a:endParaRPr>
          </a:p>
          <a:p>
            <a:pPr marL="342900" indent="-342900">
              <a:buFont typeface="Arial" panose="020B0604020202020204" pitchFamily="34" charset="0"/>
              <a:buChar char="•"/>
            </a:pPr>
            <a:r>
              <a:rPr lang="en-US" sz="1400">
                <a:latin typeface="Avenir Next LT Pro"/>
              </a:rPr>
              <a:t>Only existing members can participate in the scheme after changes by the Government </a:t>
            </a:r>
          </a:p>
          <a:p>
            <a:pPr marL="342900" indent="-342900">
              <a:buFont typeface="Arial" panose="020B0604020202020204" pitchFamily="34" charset="0"/>
              <a:buChar char="•"/>
            </a:pPr>
            <a:r>
              <a:rPr lang="en-US" sz="1400" u="sng">
                <a:latin typeface="Avenir Next LT Pro"/>
                <a:hlinkClick r:id="rId2"/>
              </a:rPr>
              <a:t>http://www.computersharevoucherservices.com/Pages/default.aspx</a:t>
            </a:r>
            <a:r>
              <a:rPr lang="en-US" sz="1400">
                <a:latin typeface="Avenir Next LT Pro"/>
              </a:rPr>
              <a:t> </a:t>
            </a:r>
            <a:endParaRPr lang="en-GB" sz="1400">
              <a:latin typeface="Avenir Next LT Pro"/>
            </a:endParaRPr>
          </a:p>
          <a:p>
            <a:pPr marL="342900" indent="-342900">
              <a:buFont typeface="Arial" panose="020B0604020202020204" pitchFamily="34" charset="0"/>
              <a:buChar char="•"/>
            </a:pPr>
            <a:r>
              <a:rPr lang="en-US" sz="1400">
                <a:latin typeface="Avenir Next LT Pro"/>
              </a:rPr>
              <a:t>Unique employer’s reference number: 0014565635</a:t>
            </a:r>
            <a:endParaRPr lang="en-GB" sz="1400">
              <a:latin typeface="Avenir Next LT Pro"/>
            </a:endParaRPr>
          </a:p>
          <a:p>
            <a:pPr marL="342900" indent="-342900">
              <a:buFont typeface="Arial" panose="020B0604020202020204" pitchFamily="34" charset="0"/>
              <a:buChar char="•"/>
            </a:pPr>
            <a:r>
              <a:rPr lang="en-US" sz="1400">
                <a:latin typeface="Avenir Next LT Pro"/>
              </a:rPr>
              <a:t>If you need further information, Computershare Voucher Services would be happy to assist you with your inquiries by calling 0845 002 11 11</a:t>
            </a:r>
            <a:endParaRPr lang="en-GB" sz="1400">
              <a:latin typeface="Avenir Next LT Pro"/>
            </a:endParaRPr>
          </a:p>
          <a:p>
            <a:endParaRPr lang="en-GB" sz="1400">
              <a:latin typeface="Avenir Next LT Pro" panose="020B0504020202020204" pitchFamily="34" charset="0"/>
            </a:endParaRPr>
          </a:p>
        </p:txBody>
      </p:sp>
    </p:spTree>
    <p:extLst>
      <p:ext uri="{BB962C8B-B14F-4D97-AF65-F5344CB8AC3E}">
        <p14:creationId xmlns:p14="http://schemas.microsoft.com/office/powerpoint/2010/main" val="339669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Avenir Next LT Pro" panose="020B0504020202020204" pitchFamily="34" charset="0"/>
              </a:rPr>
              <a:t>Cycle To Work Scheme </a:t>
            </a:r>
            <a:endParaRPr lang="en-GB" sz="2000">
              <a:latin typeface="Avenir Next LT Pro" panose="020B0504020202020204" pitchFamily="34" charset="0"/>
            </a:endParaRP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8</a:t>
            </a:fld>
            <a:endParaRPr lang="en-US"/>
          </a:p>
        </p:txBody>
      </p:sp>
      <p:sp>
        <p:nvSpPr>
          <p:cNvPr id="3" name="Content Placeholder 2"/>
          <p:cNvSpPr>
            <a:spLocks noGrp="1"/>
          </p:cNvSpPr>
          <p:nvPr>
            <p:ph type="body" sz="quarter" idx="11"/>
          </p:nvPr>
        </p:nvSpPr>
        <p:spPr>
          <a:xfrm>
            <a:off x="853860" y="1710796"/>
            <a:ext cx="6007632" cy="4202642"/>
          </a:xfrm>
        </p:spPr>
        <p:txBody>
          <a:bodyPr/>
          <a:lstStyle/>
          <a:p>
            <a:pPr marL="285750" indent="-285750">
              <a:buFont typeface="Arial" panose="020B0604020202020204" pitchFamily="34" charset="0"/>
              <a:buChar char="•"/>
            </a:pPr>
            <a:r>
              <a:rPr lang="en-US" sz="1400">
                <a:latin typeface="Avenir Next LT Pro" panose="020B0504020202020204" pitchFamily="34" charset="0"/>
              </a:rPr>
              <a:t>To join </a:t>
            </a:r>
            <a:r>
              <a:rPr lang="en-US" sz="1400" err="1">
                <a:latin typeface="Avenir Next LT Pro" panose="020B0504020202020204" pitchFamily="34" charset="0"/>
              </a:rPr>
              <a:t>Cyclescheme</a:t>
            </a:r>
            <a:r>
              <a:rPr lang="en-US" sz="1400">
                <a:latin typeface="Avenir Next LT Pro" panose="020B0504020202020204" pitchFamily="34" charset="0"/>
              </a:rPr>
              <a:t>, go to: </a:t>
            </a:r>
            <a:r>
              <a:rPr lang="en-GB" sz="1400" u="sng">
                <a:latin typeface="Avenir Next LT Pro" panose="020B0504020202020204" pitchFamily="34" charset="0"/>
                <a:hlinkClick r:id="rId2"/>
              </a:rPr>
              <a:t>http://www.cyclescheme.co.uk/bb38f4</a:t>
            </a:r>
            <a:r>
              <a:rPr lang="en-GB" sz="1400">
                <a:latin typeface="Avenir Next LT Pro" panose="020B0504020202020204" pitchFamily="34" charset="0"/>
              </a:rPr>
              <a:t> </a:t>
            </a:r>
          </a:p>
          <a:p>
            <a:pPr marL="285750" lvl="0" indent="-285750">
              <a:buFont typeface="Arial" panose="020B0604020202020204" pitchFamily="34" charset="0"/>
              <a:buChar char="•"/>
            </a:pPr>
            <a:r>
              <a:rPr lang="en-GB" sz="1400">
                <a:latin typeface="Avenir Next LT Pro" panose="020B0504020202020204" pitchFamily="34" charset="0"/>
              </a:rPr>
              <a:t>Cyclescheme has many Partner Stores throughout UK. You visit one of the participating bike shops to select the bike and equipment that you want. </a:t>
            </a:r>
          </a:p>
          <a:p>
            <a:pPr marL="285750" lvl="0" indent="-285750">
              <a:buFont typeface="Arial" panose="020B0604020202020204" pitchFamily="34" charset="0"/>
              <a:buChar char="•"/>
            </a:pPr>
            <a:r>
              <a:rPr lang="en-GB" sz="1400">
                <a:latin typeface="Avenir Next LT Pro" panose="020B0504020202020204" pitchFamily="34" charset="0"/>
              </a:rPr>
              <a:t>You will be given a quote, and you can use </a:t>
            </a:r>
            <a:r>
              <a:rPr lang="en-GB" sz="1400" err="1">
                <a:latin typeface="Avenir Next LT Pro" panose="020B0504020202020204" pitchFamily="34" charset="0"/>
              </a:rPr>
              <a:t>Cyclescheme's</a:t>
            </a:r>
            <a:r>
              <a:rPr lang="en-GB" sz="1400">
                <a:latin typeface="Avenir Next LT Pro" panose="020B0504020202020204" pitchFamily="34" charset="0"/>
              </a:rPr>
              <a:t> online tool to apply for your chosen package by entering the details online and requesting a secure voucher. </a:t>
            </a:r>
          </a:p>
          <a:p>
            <a:pPr marL="285750" lvl="0" indent="-285750">
              <a:buFont typeface="Arial" panose="020B0604020202020204" pitchFamily="34" charset="0"/>
              <a:buChar char="•"/>
            </a:pPr>
            <a:r>
              <a:rPr lang="en-US" sz="1400">
                <a:latin typeface="Avenir Next LT Pro" panose="020B0504020202020204" pitchFamily="34" charset="0"/>
              </a:rPr>
              <a:t>Once you have requested a secure voucher, Scientific Group will confirm eligibility and approve the request. Cyclescheme will send an invoice for the bike package, and a hire agreement is sent to you to sign. As soon as the bike is paid for, the secure voucher is sent to you. </a:t>
            </a:r>
          </a:p>
          <a:p>
            <a:pPr marL="285750" lvl="0" indent="-285750">
              <a:buFont typeface="Arial" panose="020B0604020202020204" pitchFamily="34" charset="0"/>
              <a:buChar char="•"/>
            </a:pPr>
            <a:r>
              <a:rPr lang="en-US" sz="1400">
                <a:latin typeface="Avenir Next LT Pro" panose="020B0504020202020204" pitchFamily="34" charset="0"/>
              </a:rPr>
              <a:t>Your hire payments are deducted from your gross monthly salary. At the end of the hire period Scientific Group has the option to offer the bike to you. If you want the bike you pay a Fair Market Value payment to own it outright.  </a:t>
            </a:r>
          </a:p>
          <a:p>
            <a:pPr marL="285750" lvl="0" indent="-285750">
              <a:buFont typeface="Arial" panose="020B0604020202020204" pitchFamily="34" charset="0"/>
              <a:buChar char="•"/>
            </a:pPr>
            <a:r>
              <a:rPr lang="en-US" sz="1400">
                <a:latin typeface="Avenir Next LT Pro" panose="020B0504020202020204" pitchFamily="34" charset="0"/>
              </a:rPr>
              <a:t>Scientific Group  reserves the right not to approve any requests for those still in their probation period.</a:t>
            </a:r>
            <a:endParaRPr lang="en-GB" sz="1400">
              <a:latin typeface="Avenir Next LT Pro" panose="020B0504020202020204" pitchFamily="34" charset="0"/>
            </a:endParaRPr>
          </a:p>
        </p:txBody>
      </p:sp>
    </p:spTree>
    <p:extLst>
      <p:ext uri="{BB962C8B-B14F-4D97-AF65-F5344CB8AC3E}">
        <p14:creationId xmlns:p14="http://schemas.microsoft.com/office/powerpoint/2010/main" val="28280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853859" y="1710796"/>
            <a:ext cx="5686750" cy="4202642"/>
          </a:xfrm>
        </p:spPr>
        <p:txBody>
          <a:bodyPr vert="horz" lIns="91440" tIns="45720" rIns="91440" bIns="45720" rtlCol="0" anchor="t">
            <a:noAutofit/>
          </a:bodyPr>
          <a:lstStyle/>
          <a:p>
            <a:pPr marL="320040" indent="-320040"/>
            <a:r>
              <a:rPr lang="en-US" sz="1400">
                <a:latin typeface="Avenir Next LT Pro" panose="020B0504020202020204" pitchFamily="34" charset="0"/>
              </a:rPr>
              <a:t>From time to time, someone you introduce to Scientific Group may be employed on a permanent basis. We trust your judgement as you have a clear understanding of our company values, culture, clients and projects.   </a:t>
            </a:r>
          </a:p>
          <a:p>
            <a:pPr marL="320040" indent="-320040"/>
            <a:r>
              <a:rPr lang="en-US" sz="1400">
                <a:latin typeface="Avenir Next LT Pro" panose="020B0504020202020204" pitchFamily="34" charset="0"/>
              </a:rPr>
              <a:t>We hugely appreciate introductions and to </a:t>
            </a:r>
            <a:r>
              <a:rPr lang="en-US" sz="1400" err="1">
                <a:latin typeface="Avenir Next LT Pro" panose="020B0504020202020204" pitchFamily="34" charset="0"/>
              </a:rPr>
              <a:t>incentivise</a:t>
            </a:r>
            <a:r>
              <a:rPr lang="en-US" sz="1400">
                <a:latin typeface="Avenir Next LT Pro" panose="020B0504020202020204" pitchFamily="34" charset="0"/>
              </a:rPr>
              <a:t> this, we have developed the following guidelines:</a:t>
            </a:r>
          </a:p>
          <a:p>
            <a:pPr marL="718820" lvl="1" indent="-306070"/>
            <a:r>
              <a:rPr lang="en-US" sz="1400">
                <a:latin typeface="Avenir Next LT Pro" panose="020B0504020202020204" pitchFamily="34" charset="0"/>
              </a:rPr>
              <a:t>To qualify for the scheme, when introducing a colleague, you must notify HR and the line manager from the outset</a:t>
            </a:r>
          </a:p>
          <a:p>
            <a:pPr marL="718820" lvl="1" indent="-306070"/>
            <a:r>
              <a:rPr lang="en-US" sz="1400">
                <a:latin typeface="Avenir Next LT Pro" panose="020B0504020202020204" pitchFamily="34" charset="0"/>
              </a:rPr>
              <a:t>The scheme or any earnings through the scheme do not constitute a contractual entitlement</a:t>
            </a:r>
          </a:p>
          <a:p>
            <a:pPr marL="718820" lvl="1" indent="-306070"/>
            <a:r>
              <a:rPr lang="en-US" sz="1400">
                <a:latin typeface="Avenir Next LT Pro" panose="020B0504020202020204" pitchFamily="34" charset="0"/>
              </a:rPr>
              <a:t>If the individual is taken on a permanent basis, after the successful completion of their probation or after six months, whichever is longer, you will be awarded £2,000 gross or equivalent.  This will be paid to you in your salary at the end of the following month</a:t>
            </a:r>
          </a:p>
        </p:txBody>
      </p:sp>
      <p:sp>
        <p:nvSpPr>
          <p:cNvPr id="2" name="Title 1"/>
          <p:cNvSpPr>
            <a:spLocks noGrp="1"/>
          </p:cNvSpPr>
          <p:nvPr>
            <p:ph type="title"/>
          </p:nvPr>
        </p:nvSpPr>
        <p:spPr/>
        <p:txBody>
          <a:bodyPr/>
          <a:lstStyle/>
          <a:p>
            <a:r>
              <a:rPr lang="en-GB" b="1"/>
              <a:t>Recruitment Incentive </a:t>
            </a:r>
            <a:r>
              <a:rPr lang="en-GB" sz="2000" b="1"/>
              <a:t>(page 1 of 2)</a:t>
            </a:r>
          </a:p>
        </p:txBody>
      </p:sp>
      <p:sp>
        <p:nvSpPr>
          <p:cNvPr id="4" name="Slide Number Placeholder 3"/>
          <p:cNvSpPr>
            <a:spLocks noGrp="1"/>
          </p:cNvSpPr>
          <p:nvPr>
            <p:ph type="sldNum" sz="quarter" idx="10"/>
          </p:nvPr>
        </p:nvSpPr>
        <p:spPr/>
        <p:txBody>
          <a:bodyPr/>
          <a:lstStyle/>
          <a:p>
            <a:r>
              <a:rPr lang="en-US"/>
              <a:t>Client Confidential. </a:t>
            </a:r>
            <a:fld id="{29EDC04C-79A9-9541-82F5-51F27247C837}" type="slidenum">
              <a:rPr lang="en-US" smtClean="0"/>
              <a:pPr/>
              <a:t>9</a:t>
            </a:fld>
            <a:endParaRPr lang="en-US"/>
          </a:p>
        </p:txBody>
      </p:sp>
    </p:spTree>
    <p:extLst>
      <p:ext uri="{BB962C8B-B14F-4D97-AF65-F5344CB8AC3E}">
        <p14:creationId xmlns:p14="http://schemas.microsoft.com/office/powerpoint/2010/main" val="20536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ENT: CYAN">
  <a:themeElements>
    <a:clrScheme name="AS&amp;K 1">
      <a:dk1>
        <a:srgbClr val="000000"/>
      </a:dk1>
      <a:lt1>
        <a:srgbClr val="FFFFFF"/>
      </a:lt1>
      <a:dk2>
        <a:srgbClr val="ECEAEB"/>
      </a:dk2>
      <a:lt2>
        <a:srgbClr val="009CC3"/>
      </a:lt2>
      <a:accent1>
        <a:srgbClr val="009CC3"/>
      </a:accent1>
      <a:accent2>
        <a:srgbClr val="BBBABA"/>
      </a:accent2>
      <a:accent3>
        <a:srgbClr val="E1174E"/>
      </a:accent3>
      <a:accent4>
        <a:srgbClr val="FFB00F"/>
      </a:accent4>
      <a:accent5>
        <a:srgbClr val="92D04F"/>
      </a:accent5>
      <a:accent6>
        <a:srgbClr val="01B5B2"/>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ASK PowerPoint Template 2017 (Widescreen)" id="{9B95C6CC-DA08-7D4F-9474-24A8849407A0}" vid="{79EE0AFD-6195-1248-89BE-166835238EB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PINK">
  <a:themeElements>
    <a:clrScheme name="AS&amp;K">
      <a:dk1>
        <a:srgbClr val="000000"/>
      </a:dk1>
      <a:lt1>
        <a:srgbClr val="FFFFFF"/>
      </a:lt1>
      <a:dk2>
        <a:srgbClr val="ECEAEB"/>
      </a:dk2>
      <a:lt2>
        <a:srgbClr val="009CC3"/>
      </a:lt2>
      <a:accent1>
        <a:srgbClr val="009CC3"/>
      </a:accent1>
      <a:accent2>
        <a:srgbClr val="BBBABA"/>
      </a:accent2>
      <a:accent3>
        <a:srgbClr val="FF174E"/>
      </a:accent3>
      <a:accent4>
        <a:srgbClr val="FFB00F"/>
      </a:accent4>
      <a:accent5>
        <a:srgbClr val="92D04F"/>
      </a:accent5>
      <a:accent6>
        <a:srgbClr val="01B5B2"/>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ASK PowerPoint Template 2017 (Widescreen)" id="{9B95C6CC-DA08-7D4F-9474-24A8849407A0}" vid="{0C638675-7FCD-3446-BEB1-B878D3288E5C}"/>
    </a:ext>
  </a:extLst>
</a:theme>
</file>

<file path=ppt/theme/theme3.xml><?xml version="1.0" encoding="utf-8"?>
<a:theme xmlns:a="http://schemas.openxmlformats.org/drawingml/2006/main" name="TITLE SLIDES">
  <a:themeElements>
    <a:clrScheme name="AS&amp;K 1">
      <a:dk1>
        <a:srgbClr val="000000"/>
      </a:dk1>
      <a:lt1>
        <a:srgbClr val="FFFFFF"/>
      </a:lt1>
      <a:dk2>
        <a:srgbClr val="ECEAEB"/>
      </a:dk2>
      <a:lt2>
        <a:srgbClr val="009CC3"/>
      </a:lt2>
      <a:accent1>
        <a:srgbClr val="009CC3"/>
      </a:accent1>
      <a:accent2>
        <a:srgbClr val="BBBABA"/>
      </a:accent2>
      <a:accent3>
        <a:srgbClr val="E1174E"/>
      </a:accent3>
      <a:accent4>
        <a:srgbClr val="FFB00F"/>
      </a:accent4>
      <a:accent5>
        <a:srgbClr val="92D04F"/>
      </a:accent5>
      <a:accent6>
        <a:srgbClr val="01B5B2"/>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ASK PowerPoint Template 2017 (Widescreen)" id="{9B95C6CC-DA08-7D4F-9474-24A8849407A0}" vid="{FAD4F114-6288-BA4E-9C81-5EF2984362BF}"/>
    </a:ext>
  </a:extLst>
</a:theme>
</file>

<file path=ppt/theme/theme4.xml><?xml version="1.0" encoding="utf-8"?>
<a:theme xmlns:a="http://schemas.openxmlformats.org/drawingml/2006/main" name="DIVIDERS">
  <a:themeElements>
    <a:clrScheme name="AS&amp;K 1">
      <a:dk1>
        <a:srgbClr val="000000"/>
      </a:dk1>
      <a:lt1>
        <a:srgbClr val="FFFFFF"/>
      </a:lt1>
      <a:dk2>
        <a:srgbClr val="ECEAEB"/>
      </a:dk2>
      <a:lt2>
        <a:srgbClr val="009CC3"/>
      </a:lt2>
      <a:accent1>
        <a:srgbClr val="009CC3"/>
      </a:accent1>
      <a:accent2>
        <a:srgbClr val="BBBABA"/>
      </a:accent2>
      <a:accent3>
        <a:srgbClr val="E1174E"/>
      </a:accent3>
      <a:accent4>
        <a:srgbClr val="FFB00F"/>
      </a:accent4>
      <a:accent5>
        <a:srgbClr val="92D04F"/>
      </a:accent5>
      <a:accent6>
        <a:srgbClr val="01B5B2"/>
      </a:accent6>
      <a:hlink>
        <a:srgbClr val="000000"/>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ASK PowerPoint Template 2017 (Widescreen)" id="{9B95C6CC-DA08-7D4F-9474-24A8849407A0}" vid="{B57CBCE1-1EAC-2044-B043-BDF2C31603A7}"/>
    </a:ext>
  </a:extLst>
</a:theme>
</file>

<file path=ppt/theme/theme5.xml><?xml version="1.0" encoding="utf-8"?>
<a:theme xmlns:a="http://schemas.openxmlformats.org/drawingml/2006/main" name="Content slides">
  <a:themeElements>
    <a:clrScheme name="Scientific">
      <a:dk1>
        <a:srgbClr val="333333"/>
      </a:dk1>
      <a:lt1>
        <a:srgbClr val="FFFFFF"/>
      </a:lt1>
      <a:dk2>
        <a:srgbClr val="545659"/>
      </a:dk2>
      <a:lt2>
        <a:srgbClr val="FFFFFF"/>
      </a:lt2>
      <a:accent1>
        <a:srgbClr val="3B193E"/>
      </a:accent1>
      <a:accent2>
        <a:srgbClr val="FCD0F2"/>
      </a:accent2>
      <a:accent3>
        <a:srgbClr val="0A3246"/>
      </a:accent3>
      <a:accent4>
        <a:srgbClr val="C3FCF9"/>
      </a:accent4>
      <a:accent5>
        <a:srgbClr val="00412C"/>
      </a:accent5>
      <a:accent6>
        <a:srgbClr val="FFE1EC"/>
      </a:accent6>
      <a:hlink>
        <a:srgbClr val="3B193E"/>
      </a:hlink>
      <a:folHlink>
        <a:srgbClr val="5456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76200" cap="flat" cmpd="sng">
          <a:noFill/>
          <a:prstDash val="solid"/>
          <a:miter lim="0"/>
          <a:headEnd/>
          <a:tailEnd/>
        </a:ln>
        <a:effectLst/>
        <a:extLst>
          <a:ext uri="{AF507438-7753-43e0-B8FC-AC1667EBCBE1}">
            <a14:hiddenEffects xmlns="" xmlns:a14="http://schemas.microsoft.com/office/drawing/2010/main" xmlns:r="http://schemas.openxmlformats.org/officeDocument/2006/relationships" xmlns:p="http://schemas.openxmlformats.org/presentationml/2006/main">
              <a:effectLst>
                <a:outerShdw blurRad="63500" dist="38099" dir="2700000" algn="ctr" rotWithShape="0">
                  <a:srgbClr val="000000">
                    <a:alpha val="74998"/>
                  </a:srgbClr>
                </a:outerShdw>
              </a:effectLst>
            </a14:hiddenEffects>
          </a:ext>
        </a:extLst>
      </a:spPr>
      <a:bodyPr lIns="96000" tIns="96000" rIns="96000" bIns="96000" rtlCol="0" anchor="ctr"/>
      <a:lstStyle>
        <a:defPPr marL="0" algn="ctr">
          <a:defRPr sz="1600" dirty="0" err="1" smtClean="0">
            <a:solidFill>
              <a:srgbClr val="FFFFFF"/>
            </a:solidFill>
            <a:latin typeface="Avenir Next LT Pro" panose="020B0504020202020204" pitchFamily="34" charset="77"/>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ctr">
          <a:lnSpc>
            <a:spcPct val="110000"/>
          </a:lnSpc>
          <a:defRPr sz="1600" dirty="0" smtClean="0">
            <a:latin typeface="Avenir Next LT Pro" panose="020B0504020202020204" pitchFamily="34" charset="77"/>
            <a:ea typeface="Century Gothic" charset="0"/>
            <a:cs typeface="Century Gothic" charset="0"/>
          </a:defRPr>
        </a:defPPr>
      </a:lstStyle>
    </a:txDef>
  </a:objectDefaults>
  <a:extraClrSchemeLst/>
  <a:extLst>
    <a:ext uri="{05A4C25C-085E-4340-85A3-A5531E510DB2}">
      <thm15:themeFamily xmlns:thm15="http://schemas.microsoft.com/office/thememl/2012/main" name="Scientific Group PPT Template 2022" id="{B6D2F82E-F66E-8945-B7EA-650BCED3F786}" vid="{B2D72759-D232-534D-BD2E-4C6B9F8164BD}"/>
    </a:ext>
  </a:extLst>
</a:theme>
</file>

<file path=ppt/theme/theme6.xml><?xml version="1.0" encoding="utf-8"?>
<a:theme xmlns:a="http://schemas.openxmlformats.org/drawingml/2006/main" name="Pink shape slides">
  <a:themeElements>
    <a:clrScheme name="Scientific">
      <a:dk1>
        <a:srgbClr val="333333"/>
      </a:dk1>
      <a:lt1>
        <a:srgbClr val="FFFFFF"/>
      </a:lt1>
      <a:dk2>
        <a:srgbClr val="545659"/>
      </a:dk2>
      <a:lt2>
        <a:srgbClr val="FFFFFF"/>
      </a:lt2>
      <a:accent1>
        <a:srgbClr val="3B193E"/>
      </a:accent1>
      <a:accent2>
        <a:srgbClr val="FCD0F2"/>
      </a:accent2>
      <a:accent3>
        <a:srgbClr val="0A3246"/>
      </a:accent3>
      <a:accent4>
        <a:srgbClr val="C3FCF9"/>
      </a:accent4>
      <a:accent5>
        <a:srgbClr val="00412C"/>
      </a:accent5>
      <a:accent6>
        <a:srgbClr val="FFE1EC"/>
      </a:accent6>
      <a:hlink>
        <a:srgbClr val="3B193E"/>
      </a:hlink>
      <a:folHlink>
        <a:srgbClr val="5456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76200" cap="flat" cmpd="sng">
          <a:noFill/>
          <a:prstDash val="solid"/>
          <a:miter lim="0"/>
          <a:headEnd/>
          <a:tailEnd/>
        </a:ln>
        <a:effectLst/>
        <a:extLst>
          <a:ext uri="{AF507438-7753-43e0-B8FC-AC1667EBCBE1}">
            <a14:hiddenEffects xmlns:p="http://schemas.openxmlformats.org/presentationml/2006/main" xmlns:r="http://schemas.openxmlformats.org/officeDocument/2006/relationships"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rtlCol="0" anchor="ctr"/>
      <a:lstStyle>
        <a:defPPr marL="0" algn="ctr">
          <a:defRPr sz="1600" dirty="0" err="1" smtClean="0">
            <a:solidFill>
              <a:srgbClr val="FFFFFF"/>
            </a:solidFill>
            <a:latin typeface="Avenir Next LT Pro" panose="020B0504020202020204" pitchFamily="34" charset="77"/>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ctr">
          <a:lnSpc>
            <a:spcPct val="110000"/>
          </a:lnSpc>
          <a:defRPr sz="1600" dirty="0" smtClean="0">
            <a:latin typeface="Avenir Next LT Pro" panose="020B0504020202020204" pitchFamily="34" charset="77"/>
            <a:ea typeface="Century Gothic" charset="0"/>
            <a:cs typeface="Century Gothic" charset="0"/>
          </a:defRPr>
        </a:defPPr>
      </a:lstStyle>
    </a:txDef>
  </a:objectDefaults>
  <a:extraClrSchemeLst/>
  <a:extLst>
    <a:ext uri="{05A4C25C-085E-4340-85A3-A5531E510DB2}">
      <thm15:themeFamily xmlns:thm15="http://schemas.microsoft.com/office/thememl/2012/main" name="Scientific Group PPT Template 2022" id="{B6D2F82E-F66E-8945-B7EA-650BCED3F786}" vid="{56235C74-09C6-DB45-9AEF-F3F90FE0B126}"/>
    </a:ext>
  </a:extLst>
</a:theme>
</file>

<file path=ppt/theme/theme7.xml><?xml version="1.0" encoding="utf-8"?>
<a:theme xmlns:a="http://schemas.openxmlformats.org/drawingml/2006/main" name="1_Title slides">
  <a:themeElements>
    <a:clrScheme name="Scientific">
      <a:dk1>
        <a:srgbClr val="333333"/>
      </a:dk1>
      <a:lt1>
        <a:srgbClr val="FFFFFF"/>
      </a:lt1>
      <a:dk2>
        <a:srgbClr val="545659"/>
      </a:dk2>
      <a:lt2>
        <a:srgbClr val="FFFFFF"/>
      </a:lt2>
      <a:accent1>
        <a:srgbClr val="3B193E"/>
      </a:accent1>
      <a:accent2>
        <a:srgbClr val="FCD0F2"/>
      </a:accent2>
      <a:accent3>
        <a:srgbClr val="0A3246"/>
      </a:accent3>
      <a:accent4>
        <a:srgbClr val="C3FCF9"/>
      </a:accent4>
      <a:accent5>
        <a:srgbClr val="00412C"/>
      </a:accent5>
      <a:accent6>
        <a:srgbClr val="FFE1EC"/>
      </a:accent6>
      <a:hlink>
        <a:srgbClr val="3B193E"/>
      </a:hlink>
      <a:folHlink>
        <a:srgbClr val="54565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Scientific Group PPT Template 2022" id="{B6D2F82E-F66E-8945-B7EA-650BCED3F786}" vid="{09E3E235-C687-6E4B-9840-0625E023E44A}"/>
    </a:ext>
  </a:extLst>
</a:theme>
</file>

<file path=ppt/theme/theme8.xml><?xml version="1.0" encoding="utf-8"?>
<a:theme xmlns:a="http://schemas.openxmlformats.org/drawingml/2006/main" name="Divider slides">
  <a:themeElements>
    <a:clrScheme name="Scientific">
      <a:dk1>
        <a:srgbClr val="333333"/>
      </a:dk1>
      <a:lt1>
        <a:srgbClr val="FFFFFF"/>
      </a:lt1>
      <a:dk2>
        <a:srgbClr val="545659"/>
      </a:dk2>
      <a:lt2>
        <a:srgbClr val="FFFFFF"/>
      </a:lt2>
      <a:accent1>
        <a:srgbClr val="3B193E"/>
      </a:accent1>
      <a:accent2>
        <a:srgbClr val="FCD0F2"/>
      </a:accent2>
      <a:accent3>
        <a:srgbClr val="0A3246"/>
      </a:accent3>
      <a:accent4>
        <a:srgbClr val="C3FCF9"/>
      </a:accent4>
      <a:accent5>
        <a:srgbClr val="00412C"/>
      </a:accent5>
      <a:accent6>
        <a:srgbClr val="FFE1EC"/>
      </a:accent6>
      <a:hlink>
        <a:srgbClr val="3B193E"/>
      </a:hlink>
      <a:folHlink>
        <a:srgbClr val="54565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9CC4">
            <a:alpha val="80000"/>
          </a:srgbClr>
        </a:solidFill>
        <a:ln w="76200" cap="flat" cmpd="sng">
          <a:noFill/>
          <a:prstDash val="solid"/>
          <a:miter lim="0"/>
          <a:headEnd/>
          <a:tailEnd/>
        </a:ln>
        <a:effectLst/>
        <a:extLst>
          <a:ext uri="{AF507438-7753-43e0-B8FC-AC1667EBCBE1}">
            <a14:hiddenEffects xmlns:r="http://schemas.openxmlformats.org/officeDocument/2006/relationships" xmlns:p="http://schemas.openxmlformats.org/presentationml/2006/main" xmlns:a14="http://schemas.microsoft.com/office/drawing/2010/main" xmlns="">
              <a:effectLst>
                <a:outerShdw blurRad="63500" dist="38099" dir="2700000" algn="ctr" rotWithShape="0">
                  <a:srgbClr val="000000">
                    <a:alpha val="74998"/>
                  </a:srgbClr>
                </a:outerShdw>
              </a:effectLst>
            </a14:hiddenEffects>
          </a:ext>
        </a:extLst>
      </a:spPr>
      <a:bodyPr lIns="96000" tIns="96000" rIns="96000" bIns="96000" anchor="ctr"/>
      <a:lstStyle>
        <a:defPPr marL="0" algn="ctr">
          <a:defRPr sz="2000" b="1" dirty="0" smtClean="0">
            <a:solidFill>
              <a:srgbClr val="FFFFFF"/>
            </a:solidFill>
            <a:latin typeface="Century Gothic" charset="0"/>
            <a:ea typeface="Century Gothic" charset="0"/>
            <a:cs typeface="Century Gothic" charset="0"/>
            <a:sym typeface="Helvetica Neue Light" charset="0"/>
          </a:defRPr>
        </a:defPPr>
      </a:lstStyle>
    </a:spDef>
    <a:lnDef>
      <a:spPr>
        <a:ln w="38100">
          <a:solidFill>
            <a:srgbClr val="7B887F">
              <a:alpha val="80000"/>
            </a:srgb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nchor="ctr">
        <a:noAutofit/>
      </a:bodyPr>
      <a:lstStyle>
        <a:defPPr algn="ctr">
          <a:lnSpc>
            <a:spcPct val="110000"/>
          </a:lnSpc>
          <a:defRPr sz="1600"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Scientific Group PPT Template 2022" id="{B6D2F82E-F66E-8945-B7EA-650BCED3F786}" vid="{4E944658-FEBE-8D49-9EC6-B75C1E0E5A1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6E37A648EBCB47A3EC18C49194635C" ma:contentTypeVersion="13" ma:contentTypeDescription="Create a new document." ma:contentTypeScope="" ma:versionID="64d935f8d604eacab935542690b985dd">
  <xsd:schema xmlns:xsd="http://www.w3.org/2001/XMLSchema" xmlns:xs="http://www.w3.org/2001/XMLSchema" xmlns:p="http://schemas.microsoft.com/office/2006/metadata/properties" xmlns:ns2="ec5f12de-61bc-4c11-bb41-45457e6fbd28" xmlns:ns3="088b24fb-a49b-4de9-bcb6-9eb5609a9fe8" targetNamespace="http://schemas.microsoft.com/office/2006/metadata/properties" ma:root="true" ma:fieldsID="257e8067568011f515e4842ece5a5dba" ns2:_="" ns3:_="">
    <xsd:import namespace="ec5f12de-61bc-4c11-bb41-45457e6fbd28"/>
    <xsd:import namespace="088b24fb-a49b-4de9-bcb6-9eb5609a9f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5f12de-61bc-4c11-bb41-45457e6fbd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b3ba2f9-abf8-4e38-a415-32d404934139"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8b24fb-a49b-4de9-bcb6-9eb5609a9fe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e7ce18d-d40e-4d61-ad44-845778742d29}" ma:internalName="TaxCatchAll" ma:showField="CatchAllData" ma:web="088b24fb-a49b-4de9-bcb6-9eb5609a9f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88b24fb-a49b-4de9-bcb6-9eb5609a9fe8" xsi:nil="true"/>
    <lcf76f155ced4ddcb4097134ff3c332f xmlns="ec5f12de-61bc-4c11-bb41-45457e6fbd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55F81DA-DCAD-4909-A093-BC5C4AD34452}">
  <ds:schemaRefs>
    <ds:schemaRef ds:uri="088b24fb-a49b-4de9-bcb6-9eb5609a9fe8"/>
    <ds:schemaRef ds:uri="ec5f12de-61bc-4c11-bb41-45457e6fbd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8957B1-D6AD-4C6D-ADEE-C5922543BB28}">
  <ds:schemaRefs>
    <ds:schemaRef ds:uri="http://schemas.microsoft.com/sharepoint/v3/contenttype/forms"/>
  </ds:schemaRefs>
</ds:datastoreItem>
</file>

<file path=customXml/itemProps3.xml><?xml version="1.0" encoding="utf-8"?>
<ds:datastoreItem xmlns:ds="http://schemas.openxmlformats.org/officeDocument/2006/customXml" ds:itemID="{F3FCE940-CF18-4D4A-B39B-E6C7D1EFECA7}">
  <ds:schemaRefs>
    <ds:schemaRef ds:uri="088b24fb-a49b-4de9-bcb6-9eb5609a9fe8"/>
    <ds:schemaRef ds:uri="ec5f12de-61bc-4c11-bb41-45457e6fbd2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ASK PowerPoint Template 2017 (Widescreen)</Template>
  <Application>Microsoft Office PowerPoint</Application>
  <PresentationFormat>Widescreen</PresentationFormat>
  <Slides>25</Slides>
  <Notes>1</Notes>
  <HiddenSlides>0</HiddenSlides>
  <ScaleCrop>false</ScaleCrop>
  <HeadingPairs>
    <vt:vector size="4" baseType="variant">
      <vt:variant>
        <vt:lpstr>Theme</vt:lpstr>
      </vt:variant>
      <vt:variant>
        <vt:i4>8</vt:i4>
      </vt:variant>
      <vt:variant>
        <vt:lpstr>Slide Titles</vt:lpstr>
      </vt:variant>
      <vt:variant>
        <vt:i4>25</vt:i4>
      </vt:variant>
    </vt:vector>
  </HeadingPairs>
  <TitlesOfParts>
    <vt:vector size="33" baseType="lpstr">
      <vt:lpstr>CONTENT: CYAN</vt:lpstr>
      <vt:lpstr>CONTENT: PINK</vt:lpstr>
      <vt:lpstr>TITLE SLIDES</vt:lpstr>
      <vt:lpstr>DIVIDERS</vt:lpstr>
      <vt:lpstr>Content slides</vt:lpstr>
      <vt:lpstr>Pink shape slides</vt:lpstr>
      <vt:lpstr>1_Title slides</vt:lpstr>
      <vt:lpstr>Divider slides</vt:lpstr>
      <vt:lpstr>Scientific Group Benefits</vt:lpstr>
      <vt:lpstr>Financial </vt:lpstr>
      <vt:lpstr>Bonus</vt:lpstr>
      <vt:lpstr>Pension Scheme</vt:lpstr>
      <vt:lpstr>Group Income Protection </vt:lpstr>
      <vt:lpstr>Group Life Assurance </vt:lpstr>
      <vt:lpstr>Childcare Vouchers</vt:lpstr>
      <vt:lpstr>Cycle To Work Scheme </vt:lpstr>
      <vt:lpstr>Recruitment Incentive (page 1 of 2)</vt:lpstr>
      <vt:lpstr>Page 2 of 2</vt:lpstr>
      <vt:lpstr>Perkbox</vt:lpstr>
      <vt:lpstr>Travel card loan</vt:lpstr>
      <vt:lpstr>Electric cars</vt:lpstr>
      <vt:lpstr>Health &amp; Wellness</vt:lpstr>
      <vt:lpstr>Family Friendly</vt:lpstr>
      <vt:lpstr>Aviva Private Medical Cover</vt:lpstr>
      <vt:lpstr>Headspace</vt:lpstr>
      <vt:lpstr>Holiday </vt:lpstr>
      <vt:lpstr>Sustainable Travel</vt:lpstr>
      <vt:lpstr>Eye care test</vt:lpstr>
      <vt:lpstr>Employee Assistance Programme</vt:lpstr>
      <vt:lpstr>Volunteer Day</vt:lpstr>
      <vt:lpstr>Social</vt:lpstr>
      <vt:lpstr>Social Committee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Filip Prica</dc:creator>
  <cp:keywords/>
  <dc:description>January 2017
Widescreen version</dc:description>
  <cp:revision>8</cp:revision>
  <cp:lastPrinted>2017-02-27T13:48:47Z</cp:lastPrinted>
  <dcterms:created xsi:type="dcterms:W3CDTF">2017-02-21T11:27:01Z</dcterms:created>
  <dcterms:modified xsi:type="dcterms:W3CDTF">2025-06-02T10:30:08Z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0x0101009B6E37A648EBCB47A3EC18C49194635C</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ies>
</file>